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7"/>
  </p:notesMasterIdLst>
  <p:handoutMasterIdLst>
    <p:handoutMasterId r:id="rId8"/>
  </p:handoutMasterIdLst>
  <p:sldIdLst>
    <p:sldId id="322" r:id="rId2"/>
    <p:sldId id="323" r:id="rId3"/>
    <p:sldId id="324" r:id="rId4"/>
    <p:sldId id="340" r:id="rId5"/>
    <p:sldId id="343" r:id="rId6"/>
  </p:sldIdLst>
  <p:sldSz cx="9906000" cy="6858000" type="A4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3107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90" d="100"/>
          <a:sy n="90" d="100"/>
        </p:scale>
        <p:origin x="-294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70" y="-108"/>
      </p:cViewPr>
      <p:guideLst>
        <p:guide orient="horz" pos="3107"/>
        <p:guide pos="21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CB585E-0C71-45D7-A550-9F0F6DF9F399}" type="datetimeFigureOut">
              <a:rPr lang="en-US"/>
              <a:pPr>
                <a:defRPr/>
              </a:pPr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A2C5BC-D576-497D-BED9-223EF711C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57B9B00-B564-484F-BBD8-96CB91D69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2B2B8-EAA9-49D3-ACBF-5A7B5D3D025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84ED1E-8524-4BFB-A449-88872BC81E2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9452CE-F2EB-4351-BBA7-C1983B2D3E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20BA1-CE14-49B5-92F8-4D796AC7B460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66F90-92FB-4AA0-A1F7-DA828AEDB96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F814-7736-408C-BFD4-DDC372033082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FBAA9-830C-4C6E-AEA9-8FCE5B352B1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91479-8E2D-4B59-AA26-7AFCF0B9A362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81186-CFF6-4677-A244-612B83B8183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93BFD-D1FF-4442-AE78-CB8AEB2F6250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14041-6C11-41CA-B820-173C05D8DB5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93A19-1674-497C-A3B5-020DD6E0993C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AF40D-1C57-4648-B6C9-14B4A619D9E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ACC80-384E-4970-ABA2-322BFDEE2C4A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FDAB-0060-4453-A80F-BC4CC5835C9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22579-2208-4D31-AA6F-01E99FCDF684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82081-EA6F-46CA-95A1-F2DBB983586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2232-3C05-4846-B043-F74DB9E26E7E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5A94E-13A3-407A-80F6-024A7C617A7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2EDCF-B9BA-4FC2-897A-101E3A01BE6C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0EC4-2EDC-4D36-8C95-3D9EDD58874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990E8-24FC-4B2D-8D1D-BF9827A2C4DE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A1E9-2C77-4270-BE69-1F54D93694F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2E150-862C-42A8-A7A5-F8B7773F4927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21230-4862-4F8E-88EE-AB7D20FF4DD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F34418E-050C-4E13-ABDE-B438DBD44E30}" type="datetimeFigureOut">
              <a:rPr lang="en-US"/>
              <a:pPr>
                <a:defRPr/>
              </a:pPr>
              <a:t>9/20/2017</a:t>
            </a:fld>
            <a:endParaRPr lang="en-IN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AA3083-EFC7-409A-8A81-30B47549646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ingalsewasamiti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B050"/>
                </a:solidFill>
              </a:rPr>
              <a:t>General Category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42950" y="1219200"/>
          <a:ext cx="8420100" cy="5120640"/>
        </p:xfrm>
        <a:graphic>
          <a:graphicData uri="http://schemas.openxmlformats.org/drawingml/2006/table">
            <a:tbl>
              <a:tblPr/>
              <a:tblGrid>
                <a:gridCol w="429650"/>
                <a:gridCol w="3367650"/>
                <a:gridCol w="2724150"/>
                <a:gridCol w="1073150"/>
                <a:gridCol w="825500"/>
              </a:tblGrid>
              <a:tr h="5238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Sr. No.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Name of President/Registered Society and address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Implements Purchased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Total Cost of establishment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Subsidy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Sh. Raj Mal S/o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Dayanand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V.P.O.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Jahari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Jahari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Co operative Fruit &amp; Vegetable Producers &amp; Marketing Society Ltd.,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JahariDistrict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,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Sonepat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 Tractors, Laser land Leveler,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Rotavator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Happy Seeder, Cultivator, Zero till, Reaper Binder, Straw Reaper, 84 Wheel hand Hoe, Multi crop Planter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2260200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925000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Bhagwn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Shree Farmer Society,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Mangal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Niwas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V.P.O.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Naina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District,Kaithal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 Tractors, Laser land Leveler,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Rotavator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Cultivator, Zero till,, Straw Reaper, 84 Wheel hand Hoe, Multi crop Planter, Reaper Binder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2284800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875000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Vision Agriculture &amp; Social Welfare Society, Shop No. 43,Green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Market,opp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Bus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stand,Narwana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 Tractors, Laser land Leveler,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Rotavator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Happy Seeder, Cultivator, Zero till,, Straw Reaper, 25 Wheel hand Hoe,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1791250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714881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Sh.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Palwinder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Singh,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Fagu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Ram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Vikas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Welfare Society, Hanuman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Nagar,Shop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No. 54 ,Green Market Opp. New Bus Stand,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Narwana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District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jind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Haryana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 Tractors, Laser land Leveler,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Rotavator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Cultivator, Zero till,, Straw Reaper, ,40 Wheel hand Hoe,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1830000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673810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42950" y="838200"/>
          <a:ext cx="8750299" cy="5202886"/>
        </p:xfrm>
        <a:graphic>
          <a:graphicData uri="http://schemas.openxmlformats.org/drawingml/2006/table">
            <a:tbl>
              <a:tblPr/>
              <a:tblGrid>
                <a:gridCol w="446499"/>
                <a:gridCol w="3499715"/>
                <a:gridCol w="2830979"/>
                <a:gridCol w="1115234"/>
                <a:gridCol w="857872"/>
              </a:tblGrid>
              <a:tr h="13526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5.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Sh.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Amrik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Singh S/o Sh.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Hawa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Singh, H.S Agriculture Society, Village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Hajwana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District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Kaithal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Haryana</a:t>
                      </a:r>
                      <a:r>
                        <a:rPr lang="en-IN" sz="14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 Tractors, Laser land Leveler,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Rotavator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,, Cultivator, Zero till,, Straw Reaper, 84 Wheel hand Hoe,  Reaper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Binder, Multi Crop Planter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2294800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875000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8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6.</a:t>
                      </a:r>
                      <a:endParaRPr lang="en-US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Sh.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Kanwal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Singh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Chauhan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S/o Sh.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Abhey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ram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Chauhan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Gulab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Fruit &amp; Vegetable Growers and Marketing Co-Operative Society, VPO-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Aterna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District, 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Sonepat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 Tractors, Laser land Leveler,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Rotavator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,,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Happy Seeder,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Cultivator, Straw Reaper, 84 Wheel hand Hoe,  Reaper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Binder, Multi Crop Planter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2345700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910000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34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7.</a:t>
                      </a:r>
                      <a:endParaRPr lang="en-US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Sh.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Vinod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Kumar,S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/o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Sh.Balbir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Singh,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Gramin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Shiksha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samiti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Chaddu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Kalan,Tehsil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Loharu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District </a:t>
                      </a:r>
                      <a:r>
                        <a:rPr lang="en-IN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Bhiwani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 Tractors, Laser land Leveler,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Rotavator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,,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Happy seeder,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Cultivator, Cotton Seed till,, Straw Reaper, 84 Wheel hand Hoe,  Reaper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Binder, Multi Crop Planter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2418800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925000 (Not Disbursed due to Unavailability of Funds)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578" marR="5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915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B050"/>
                </a:solidFill>
              </a:rPr>
              <a:t>Scheduled Caste Category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447800"/>
          <a:ext cx="8007350" cy="4157133"/>
        </p:xfrm>
        <a:graphic>
          <a:graphicData uri="http://schemas.openxmlformats.org/drawingml/2006/table">
            <a:tbl>
              <a:tblPr/>
              <a:tblGrid>
                <a:gridCol w="513768"/>
                <a:gridCol w="3445173"/>
                <a:gridCol w="1698917"/>
                <a:gridCol w="1391276"/>
                <a:gridCol w="958216"/>
              </a:tblGrid>
              <a:tr h="9595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Sr. No.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Name of President/Registered Society and address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Implements Purchased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Total Cost of establishment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Subsidy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en-US" sz="15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Dharamvir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HNO 2615/12,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Didar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Nagar, The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Manocha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Co-operation L&amp;C Society Ltd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kkr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Tractor, Laser Land Leveler, Straw Reaper,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Rotavator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Zero Till Seed Drill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1316000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445000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5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en-US" sz="15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4145" algn="l"/>
                        </a:tabLst>
                      </a:pP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Krishan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Kumar S/o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Ronak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Singh, Near Drain,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Habri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Road,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Pundri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Tonk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Krishan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Welfare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Samiti</a:t>
                      </a: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IN" sz="15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Kaithal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Tractor, Laser Land Leveler, Straw Reaper,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Rotavator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Zero Till Seed Drill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1281000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445000 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172" marR="67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25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B050"/>
                </a:solidFill>
              </a:rPr>
              <a:t>Details of the Custom Hiring </a:t>
            </a:r>
            <a:r>
              <a:rPr lang="en-US" sz="2800" dirty="0" err="1" smtClean="0">
                <a:solidFill>
                  <a:srgbClr val="00B050"/>
                </a:solidFill>
              </a:rPr>
              <a:t>Centres</a:t>
            </a:r>
            <a:r>
              <a:rPr lang="en-US" sz="2800" dirty="0" smtClean="0">
                <a:solidFill>
                  <a:srgbClr val="00B050"/>
                </a:solidFill>
              </a:rPr>
              <a:t> established under SMAM during the year 2015-16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371600"/>
          <a:ext cx="8007350" cy="4613275"/>
        </p:xfrm>
        <a:graphic>
          <a:graphicData uri="http://schemas.openxmlformats.org/drawingml/2006/table">
            <a:tbl>
              <a:tblPr/>
              <a:tblGrid>
                <a:gridCol w="514350"/>
                <a:gridCol w="3444875"/>
                <a:gridCol w="1698625"/>
                <a:gridCol w="1390650"/>
                <a:gridCol w="958850"/>
              </a:tblGrid>
              <a:tr h="958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 of beneficiary and address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Implements Purchased</a:t>
                      </a: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Cost of establishment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Subsidy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Jitender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Singh, Sh.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Satpal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Singh, Village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Batod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Postoffice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Barwala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District: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Panchkula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Phone: 9466215312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Aadhar No. 796691546398.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Bank: SBOP, IFSC Code: STBP0001222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Account No. 55154582234 </a:t>
                      </a: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Tractor,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Rotavator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Potato Planter,  Potato Digger, Tractor  Mounted Spray Pump, Power Tiller.</a:t>
                      </a: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10,00,000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4,00,000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l"/>
                        </a:tabLst>
                      </a:pP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Ram </a:t>
                      </a:r>
                      <a:r>
                        <a:rPr kumimoji="0" lang="en-IN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Lal</a:t>
                      </a: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S/o Sh. </a:t>
                      </a:r>
                      <a:r>
                        <a:rPr kumimoji="0" lang="en-IN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Harchand</a:t>
                      </a: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Village </a:t>
                      </a:r>
                      <a:r>
                        <a:rPr kumimoji="0" lang="en-IN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Lehrian</a:t>
                      </a: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, District </a:t>
                      </a:r>
                      <a:r>
                        <a:rPr kumimoji="0" lang="en-IN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Fatehabad</a:t>
                      </a: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Establish at  Village </a:t>
                      </a:r>
                      <a:r>
                        <a:rPr kumimoji="0" lang="en-IN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Dehman</a:t>
                      </a: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District </a:t>
                      </a:r>
                      <a:r>
                        <a:rPr kumimoji="0" lang="en-IN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Fatehabad</a:t>
                      </a:r>
                      <a:endParaRPr kumimoji="0" lang="en-IN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l"/>
                        </a:tabLst>
                      </a:pP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Phone: 89500-00033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10,00,000 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2" marR="671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953500" cy="685800"/>
          </a:xfrm>
        </p:spPr>
        <p:txBody>
          <a:bodyPr/>
          <a:lstStyle/>
          <a:p>
            <a:r>
              <a:rPr lang="en-US" sz="2400" dirty="0" smtClean="0">
                <a:solidFill>
                  <a:srgbClr val="00B050"/>
                </a:solidFill>
              </a:rPr>
              <a:t>Details of the Custom Hiring </a:t>
            </a:r>
            <a:r>
              <a:rPr lang="en-US" sz="2400" dirty="0" smtClean="0">
                <a:solidFill>
                  <a:srgbClr val="00B050"/>
                </a:solidFill>
              </a:rPr>
              <a:t>Centers </a:t>
            </a:r>
            <a:r>
              <a:rPr lang="en-US" sz="2400" dirty="0" smtClean="0">
                <a:solidFill>
                  <a:srgbClr val="00B050"/>
                </a:solidFill>
              </a:rPr>
              <a:t>established under SMAM during the year 2016-17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066800"/>
          <a:ext cx="8762999" cy="4655469"/>
        </p:xfrm>
        <a:graphic>
          <a:graphicData uri="http://schemas.openxmlformats.org/drawingml/2006/table">
            <a:tbl>
              <a:tblPr/>
              <a:tblGrid>
                <a:gridCol w="1142999"/>
                <a:gridCol w="3276600"/>
                <a:gridCol w="609600"/>
                <a:gridCol w="914400"/>
                <a:gridCol w="2819400"/>
              </a:tblGrid>
              <a:tr h="552965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Sr. No.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Name of beneficiary and address 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Name of the scheme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Email Id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Mobile No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13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Bharoulli</a:t>
                      </a:r>
                      <a:r>
                        <a:rPr lang="en-IN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Co-op Multi purpose Society Ltd ,</a:t>
                      </a:r>
                      <a:r>
                        <a:rPr lang="en-IN" sz="14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Bhourli,Trhsil</a:t>
                      </a:r>
                      <a:r>
                        <a:rPr lang="en-IN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Raipur </a:t>
                      </a:r>
                      <a:r>
                        <a:rPr lang="en-IN" sz="14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Rania,Distt</a:t>
                      </a:r>
                      <a:r>
                        <a:rPr lang="en-IN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IN" sz="14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Panchkula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SMAM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9466413480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9991356466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474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M/s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Sidhivinayak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Agro Service Center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096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Proprietor Name: Mrs.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DarshnaW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/o Sh.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Hushan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Pal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096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Address: Village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Lopon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Tehsil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Chhachhrauli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Block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Chhachhrauli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Distt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Yamunanagar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Bookman Old Style,Bold"/>
                          <a:ea typeface="Calibri"/>
                          <a:cs typeface="Bookman Old Style,Bold"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SMAM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Bookman Old Style,Bold"/>
                          <a:ea typeface="Calibri"/>
                          <a:cs typeface="Bookman Old Style,Bold"/>
                        </a:rPr>
                        <a:t>99416344342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16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Kisan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Mazdoor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Welfare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society,Diwana,District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Fatehabad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SMAM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Bookman Old Style,Bold"/>
                          <a:ea typeface="Calibri"/>
                          <a:cs typeface="Bookman Old Style,Bold"/>
                        </a:rPr>
                        <a:t>9992333311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065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Singal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Sewa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Samiti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Address  - 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VPO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Mundhal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Khurd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Near Gas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Agency,Dist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Bhiwani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SMAM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b="1" u="sng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singalsewasamiti@gmail.com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Mobile No.  -   9996925824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76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Shiv Shakti Multi Purpose Co-Operative Society, Village- Rohrai, District- Rewari, President: Shri Sanjay s/o Shri Sujjan Singh, Mob. No.8930321786 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4" marR="35134" marT="49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SMAM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Mob.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No.8930321786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</TotalTime>
  <Words>734</Words>
  <Application>Microsoft Office PowerPoint</Application>
  <PresentationFormat>A4 Paper (210x297 mm)</PresentationFormat>
  <Paragraphs>112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Calibri</vt:lpstr>
      <vt:lpstr>Bookman Old Style,Bold</vt:lpstr>
      <vt:lpstr>Default Design</vt:lpstr>
      <vt:lpstr>General Category</vt:lpstr>
      <vt:lpstr>Slide 2</vt:lpstr>
      <vt:lpstr>Scheduled Caste Category</vt:lpstr>
      <vt:lpstr>Details of the Custom Hiring Centres established under SMAM during the year 2015-16</vt:lpstr>
      <vt:lpstr>Details of the Custom Hiring Centers established under SMAM during the year 2016-17</vt:lpstr>
    </vt:vector>
  </TitlesOfParts>
  <Company>agri engg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ENGINEERING</dc:title>
  <dc:creator>saurabh</dc:creator>
  <cp:lastModifiedBy>dac</cp:lastModifiedBy>
  <cp:revision>509</cp:revision>
  <dcterms:created xsi:type="dcterms:W3CDTF">2007-03-19T07:56:35Z</dcterms:created>
  <dcterms:modified xsi:type="dcterms:W3CDTF">2017-09-20T06:50:39Z</dcterms:modified>
</cp:coreProperties>
</file>