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3.xml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1.xml"/>
  <Override ContentType="application/vnd.ms-office.drawingml.diagramDrawing+xml" PartName="/ppt/diagrams/drawing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diagramLayout+xml" PartName="/ppt/diagrams/layout3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3.xml"/>
  <Override ContentType="application/vnd.openxmlformats-officedocument.drawingml.diagramColors+xml" PartName="/ppt/diagrams/colors2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7B4D1-0DA1-4EDA-B30A-11FC0EC5505F}" type="doc">
      <dgm:prSet loTypeId="urn:microsoft.com/office/officeart/2005/8/layout/v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00980B2-6651-4E31-A1A9-1777752D904F}">
      <dgm:prSet phldrT="[Text]"/>
      <dgm:spPr/>
      <dgm:t>
        <a:bodyPr/>
        <a:lstStyle/>
        <a:p>
          <a:r>
            <a:rPr lang="en-IN" dirty="0"/>
            <a:t>Vision</a:t>
          </a:r>
        </a:p>
      </dgm:t>
    </dgm:pt>
    <dgm:pt modelId="{6F1FD1BE-C8FF-4B34-939D-9F9E590983EF}" type="parTrans" cxnId="{906B0D72-046B-499E-ADA5-7737C9003D66}">
      <dgm:prSet/>
      <dgm:spPr/>
      <dgm:t>
        <a:bodyPr/>
        <a:lstStyle/>
        <a:p>
          <a:endParaRPr lang="en-IN"/>
        </a:p>
      </dgm:t>
    </dgm:pt>
    <dgm:pt modelId="{36FA2DC2-5C0B-487F-94B0-4FFAA82D2539}" type="sibTrans" cxnId="{906B0D72-046B-499E-ADA5-7737C9003D66}">
      <dgm:prSet/>
      <dgm:spPr/>
      <dgm:t>
        <a:bodyPr/>
        <a:lstStyle/>
        <a:p>
          <a:endParaRPr lang="en-IN"/>
        </a:p>
      </dgm:t>
    </dgm:pt>
    <dgm:pt modelId="{FA0E7B19-B456-4C99-9870-4534B3C6EE64}">
      <dgm:prSet phldrT="[Text]"/>
      <dgm:spPr/>
      <dgm:t>
        <a:bodyPr/>
        <a:lstStyle/>
        <a:p>
          <a:r>
            <a:rPr lang="en-IN" dirty="0"/>
            <a:t>Mission</a:t>
          </a:r>
        </a:p>
      </dgm:t>
    </dgm:pt>
    <dgm:pt modelId="{F967966F-ACE4-454B-AE38-64A1BE6360CD}" type="parTrans" cxnId="{DDC0693D-5ED4-4512-A4A9-3D289188A69D}">
      <dgm:prSet/>
      <dgm:spPr/>
      <dgm:t>
        <a:bodyPr/>
        <a:lstStyle/>
        <a:p>
          <a:endParaRPr lang="en-IN"/>
        </a:p>
      </dgm:t>
    </dgm:pt>
    <dgm:pt modelId="{B9031449-59C4-458E-B7DA-40F68A02FF5E}" type="sibTrans" cxnId="{DDC0693D-5ED4-4512-A4A9-3D289188A69D}">
      <dgm:prSet/>
      <dgm:spPr/>
      <dgm:t>
        <a:bodyPr/>
        <a:lstStyle/>
        <a:p>
          <a:endParaRPr lang="en-IN"/>
        </a:p>
      </dgm:t>
    </dgm:pt>
    <dgm:pt modelId="{134DC9DA-2E17-4CAF-82B4-EC0641A08854}">
      <dgm:prSet/>
      <dgm:spPr/>
      <dgm:t>
        <a:bodyPr/>
        <a:lstStyle/>
        <a:p>
          <a:r>
            <a:rPr lang="en-US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rPr>
            <a:t>To emerge as an </a:t>
          </a:r>
          <a:r>
            <a:rPr lang="en-US" b="1" dirty="0">
              <a:solidFill>
                <a:srgbClr val="FF0000"/>
              </a:solidFill>
              <a:latin typeface="Cambria" panose="02040503050406030204" pitchFamily="18" charset="0"/>
            </a:rPr>
            <a:t>internationally acclaimed Centre of Excellence in  Biosecurity Management and promotion of environmentally sustainable Plant Health Management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rPr>
            <a:t> in diverse and changing agro-climatic conditions</a:t>
          </a:r>
          <a:endParaRPr lang="en-IN" dirty="0"/>
        </a:p>
      </dgm:t>
    </dgm:pt>
    <dgm:pt modelId="{A16C07CC-5403-4E52-94A8-414E48ABED74}" type="parTrans" cxnId="{70A550F3-501D-4BE4-A87A-00FAC18FD169}">
      <dgm:prSet/>
      <dgm:spPr/>
      <dgm:t>
        <a:bodyPr/>
        <a:lstStyle/>
        <a:p>
          <a:endParaRPr lang="en-IN"/>
        </a:p>
      </dgm:t>
    </dgm:pt>
    <dgm:pt modelId="{72E588AE-7F56-4C0D-9FA8-B6AA06B8A500}" type="sibTrans" cxnId="{70A550F3-501D-4BE4-A87A-00FAC18FD169}">
      <dgm:prSet/>
      <dgm:spPr/>
      <dgm:t>
        <a:bodyPr/>
        <a:lstStyle/>
        <a:p>
          <a:endParaRPr lang="en-IN"/>
        </a:p>
      </dgm:t>
    </dgm:pt>
    <dgm:pt modelId="{FF6B1FE2-01E3-412B-BADE-C6ACD1DA733C}">
      <dgm:prSet/>
      <dgm:spPr/>
      <dgm:t>
        <a:bodyPr/>
        <a:lstStyle/>
        <a:p>
          <a:r>
            <a:rPr lang="en-US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rPr>
            <a:t>To play a crucial role in </a:t>
          </a:r>
          <a:r>
            <a:rPr lang="en-US" b="1" dirty="0">
              <a:solidFill>
                <a:srgbClr val="FF0000"/>
              </a:solidFill>
              <a:latin typeface="Cambria" panose="02040503050406030204" pitchFamily="18" charset="0"/>
            </a:rPr>
            <a:t>enhancing agricultural production </a:t>
          </a:r>
          <a:r>
            <a:rPr lang="en-US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rPr>
            <a:t>addressing the </a:t>
          </a:r>
          <a:r>
            <a:rPr lang="en-US" b="1" dirty="0">
              <a:solidFill>
                <a:srgbClr val="FF0000"/>
              </a:solidFill>
              <a:latin typeface="Cambria" panose="02040503050406030204" pitchFamily="18" charset="0"/>
            </a:rPr>
            <a:t>emerging challenges in the field of plant health management </a:t>
          </a:r>
          <a:r>
            <a:rPr lang="en-US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rPr>
            <a:t>by assisting the Government of India, the States, and other stake holders through core role of teaching, training, research, </a:t>
          </a:r>
          <a:r>
            <a:rPr lang="en-US" b="1" dirty="0">
              <a:solidFill>
                <a:srgbClr val="FF0000"/>
              </a:solidFill>
              <a:latin typeface="Cambria" panose="02040503050406030204" pitchFamily="18" charset="0"/>
            </a:rPr>
            <a:t>certifications and accreditation, and policy support on SPS issues and Bio-Security challenges </a:t>
          </a:r>
          <a:r>
            <a:rPr lang="en-US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rPr>
            <a:t>within National and International contexts</a:t>
          </a:r>
          <a:endParaRPr lang="en-IN" dirty="0"/>
        </a:p>
      </dgm:t>
    </dgm:pt>
    <dgm:pt modelId="{D4DBA4A9-5E4B-4C8E-8AB2-9A5A98047878}" type="parTrans" cxnId="{7F287DF0-95D4-4A25-9921-D718A2153D2F}">
      <dgm:prSet/>
      <dgm:spPr/>
      <dgm:t>
        <a:bodyPr/>
        <a:lstStyle/>
        <a:p>
          <a:endParaRPr lang="en-IN"/>
        </a:p>
      </dgm:t>
    </dgm:pt>
    <dgm:pt modelId="{14930F57-BCED-46EC-BFE6-6ED85A4FDE9A}" type="sibTrans" cxnId="{7F287DF0-95D4-4A25-9921-D718A2153D2F}">
      <dgm:prSet/>
      <dgm:spPr/>
      <dgm:t>
        <a:bodyPr/>
        <a:lstStyle/>
        <a:p>
          <a:endParaRPr lang="en-IN"/>
        </a:p>
      </dgm:t>
    </dgm:pt>
    <dgm:pt modelId="{EF7933A6-D9A0-4813-B749-C7E706721539}" type="pres">
      <dgm:prSet presAssocID="{5BE7B4D1-0DA1-4EDA-B30A-11FC0EC5505F}" presName="Name0" presStyleCnt="0">
        <dgm:presLayoutVars>
          <dgm:dir/>
          <dgm:animLvl val="lvl"/>
          <dgm:resizeHandles/>
        </dgm:presLayoutVars>
      </dgm:prSet>
      <dgm:spPr/>
    </dgm:pt>
    <dgm:pt modelId="{EFF6A79E-15FC-470B-B490-AB1906D703B5}" type="pres">
      <dgm:prSet presAssocID="{900980B2-6651-4E31-A1A9-1777752D904F}" presName="linNode" presStyleCnt="0"/>
      <dgm:spPr/>
    </dgm:pt>
    <dgm:pt modelId="{D85BF531-9340-4A2F-892D-730ABCC9A5DF}" type="pres">
      <dgm:prSet presAssocID="{900980B2-6651-4E31-A1A9-1777752D904F}" presName="parentShp" presStyleLbl="node1" presStyleIdx="0" presStyleCnt="2" custScaleX="56107" custScaleY="52657" custLinFactNeighborX="-13114">
        <dgm:presLayoutVars>
          <dgm:bulletEnabled val="1"/>
        </dgm:presLayoutVars>
      </dgm:prSet>
      <dgm:spPr/>
    </dgm:pt>
    <dgm:pt modelId="{5D1ACE8F-282E-426F-BF00-38181C06B5F4}" type="pres">
      <dgm:prSet presAssocID="{900980B2-6651-4E31-A1A9-1777752D904F}" presName="childShp" presStyleLbl="bgAccFollowNode1" presStyleIdx="0" presStyleCnt="2" custScaleX="126352" custScaleY="51495">
        <dgm:presLayoutVars>
          <dgm:bulletEnabled val="1"/>
        </dgm:presLayoutVars>
      </dgm:prSet>
      <dgm:spPr/>
    </dgm:pt>
    <dgm:pt modelId="{DA49D0D1-0C2E-4B71-9F20-820DB4A93B8E}" type="pres">
      <dgm:prSet presAssocID="{36FA2DC2-5C0B-487F-94B0-4FFAA82D2539}" presName="spacing" presStyleCnt="0"/>
      <dgm:spPr/>
    </dgm:pt>
    <dgm:pt modelId="{153730B4-7FEA-416B-9151-0F8C0760F2F8}" type="pres">
      <dgm:prSet presAssocID="{FA0E7B19-B456-4C99-9870-4534B3C6EE64}" presName="linNode" presStyleCnt="0"/>
      <dgm:spPr/>
    </dgm:pt>
    <dgm:pt modelId="{E348456C-92C3-43BB-8F16-072F70798764}" type="pres">
      <dgm:prSet presAssocID="{FA0E7B19-B456-4C99-9870-4534B3C6EE64}" presName="parentShp" presStyleLbl="node1" presStyleIdx="1" presStyleCnt="2" custScaleX="56015" custScaleY="117356" custLinFactNeighborX="-16731" custLinFactNeighborY="134">
        <dgm:presLayoutVars>
          <dgm:bulletEnabled val="1"/>
        </dgm:presLayoutVars>
      </dgm:prSet>
      <dgm:spPr/>
    </dgm:pt>
    <dgm:pt modelId="{7B8FA85D-BB94-40F6-A6D0-2B68AF8E697C}" type="pres">
      <dgm:prSet presAssocID="{FA0E7B19-B456-4C99-9870-4534B3C6EE64}" presName="childShp" presStyleLbl="bgAccFollowNode1" presStyleIdx="1" presStyleCnt="2" custScaleX="126377" custScaleY="98877" custLinFactNeighborX="998" custLinFactNeighborY="-1325">
        <dgm:presLayoutVars>
          <dgm:bulletEnabled val="1"/>
        </dgm:presLayoutVars>
      </dgm:prSet>
      <dgm:spPr/>
    </dgm:pt>
  </dgm:ptLst>
  <dgm:cxnLst>
    <dgm:cxn modelId="{BCCDB826-3E07-4305-9A82-1C8DE290A7E0}" type="presOf" srcId="{900980B2-6651-4E31-A1A9-1777752D904F}" destId="{D85BF531-9340-4A2F-892D-730ABCC9A5DF}" srcOrd="0" destOrd="0" presId="urn:microsoft.com/office/officeart/2005/8/layout/vList6"/>
    <dgm:cxn modelId="{DDC0693D-5ED4-4512-A4A9-3D289188A69D}" srcId="{5BE7B4D1-0DA1-4EDA-B30A-11FC0EC5505F}" destId="{FA0E7B19-B456-4C99-9870-4534B3C6EE64}" srcOrd="1" destOrd="0" parTransId="{F967966F-ACE4-454B-AE38-64A1BE6360CD}" sibTransId="{B9031449-59C4-458E-B7DA-40F68A02FF5E}"/>
    <dgm:cxn modelId="{906B0D72-046B-499E-ADA5-7737C9003D66}" srcId="{5BE7B4D1-0DA1-4EDA-B30A-11FC0EC5505F}" destId="{900980B2-6651-4E31-A1A9-1777752D904F}" srcOrd="0" destOrd="0" parTransId="{6F1FD1BE-C8FF-4B34-939D-9F9E590983EF}" sibTransId="{36FA2DC2-5C0B-487F-94B0-4FFAA82D2539}"/>
    <dgm:cxn modelId="{7D78A1BB-E182-4F28-ADD1-1C34FC62EFE7}" type="presOf" srcId="{5BE7B4D1-0DA1-4EDA-B30A-11FC0EC5505F}" destId="{EF7933A6-D9A0-4813-B749-C7E706721539}" srcOrd="0" destOrd="0" presId="urn:microsoft.com/office/officeart/2005/8/layout/vList6"/>
    <dgm:cxn modelId="{5D4CF6CB-E25A-4F33-A35A-20C395A9139D}" type="presOf" srcId="{FF6B1FE2-01E3-412B-BADE-C6ACD1DA733C}" destId="{7B8FA85D-BB94-40F6-A6D0-2B68AF8E697C}" srcOrd="0" destOrd="0" presId="urn:microsoft.com/office/officeart/2005/8/layout/vList6"/>
    <dgm:cxn modelId="{3360C1D0-B109-4863-84D2-59ADEB7E59AB}" type="presOf" srcId="{134DC9DA-2E17-4CAF-82B4-EC0641A08854}" destId="{5D1ACE8F-282E-426F-BF00-38181C06B5F4}" srcOrd="0" destOrd="0" presId="urn:microsoft.com/office/officeart/2005/8/layout/vList6"/>
    <dgm:cxn modelId="{7F287DF0-95D4-4A25-9921-D718A2153D2F}" srcId="{FA0E7B19-B456-4C99-9870-4534B3C6EE64}" destId="{FF6B1FE2-01E3-412B-BADE-C6ACD1DA733C}" srcOrd="0" destOrd="0" parTransId="{D4DBA4A9-5E4B-4C8E-8AB2-9A5A98047878}" sibTransId="{14930F57-BCED-46EC-BFE6-6ED85A4FDE9A}"/>
    <dgm:cxn modelId="{70A550F3-501D-4BE4-A87A-00FAC18FD169}" srcId="{900980B2-6651-4E31-A1A9-1777752D904F}" destId="{134DC9DA-2E17-4CAF-82B4-EC0641A08854}" srcOrd="0" destOrd="0" parTransId="{A16C07CC-5403-4E52-94A8-414E48ABED74}" sibTransId="{72E588AE-7F56-4C0D-9FA8-B6AA06B8A500}"/>
    <dgm:cxn modelId="{A4B225F4-F5CD-4093-A9E1-CD13F492FC30}" type="presOf" srcId="{FA0E7B19-B456-4C99-9870-4534B3C6EE64}" destId="{E348456C-92C3-43BB-8F16-072F70798764}" srcOrd="0" destOrd="0" presId="urn:microsoft.com/office/officeart/2005/8/layout/vList6"/>
    <dgm:cxn modelId="{40F35C9E-ADA7-443F-916B-B61DF8A89DC7}" type="presParOf" srcId="{EF7933A6-D9A0-4813-B749-C7E706721539}" destId="{EFF6A79E-15FC-470B-B490-AB1906D703B5}" srcOrd="0" destOrd="0" presId="urn:microsoft.com/office/officeart/2005/8/layout/vList6"/>
    <dgm:cxn modelId="{0218DF17-B397-412C-999E-F940A27D129D}" type="presParOf" srcId="{EFF6A79E-15FC-470B-B490-AB1906D703B5}" destId="{D85BF531-9340-4A2F-892D-730ABCC9A5DF}" srcOrd="0" destOrd="0" presId="urn:microsoft.com/office/officeart/2005/8/layout/vList6"/>
    <dgm:cxn modelId="{A64B6C8A-E3F8-4E4C-801B-DE2F8EF0A1D5}" type="presParOf" srcId="{EFF6A79E-15FC-470B-B490-AB1906D703B5}" destId="{5D1ACE8F-282E-426F-BF00-38181C06B5F4}" srcOrd="1" destOrd="0" presId="urn:microsoft.com/office/officeart/2005/8/layout/vList6"/>
    <dgm:cxn modelId="{8CA3AB53-6EB8-4D8D-953A-DAFDB09B33C7}" type="presParOf" srcId="{EF7933A6-D9A0-4813-B749-C7E706721539}" destId="{DA49D0D1-0C2E-4B71-9F20-820DB4A93B8E}" srcOrd="1" destOrd="0" presId="urn:microsoft.com/office/officeart/2005/8/layout/vList6"/>
    <dgm:cxn modelId="{8990C8BB-344C-4597-8346-BAAC96EFA88E}" type="presParOf" srcId="{EF7933A6-D9A0-4813-B749-C7E706721539}" destId="{153730B4-7FEA-416B-9151-0F8C0760F2F8}" srcOrd="2" destOrd="0" presId="urn:microsoft.com/office/officeart/2005/8/layout/vList6"/>
    <dgm:cxn modelId="{4065D8B0-B19E-4CE8-869B-9D90697E6883}" type="presParOf" srcId="{153730B4-7FEA-416B-9151-0F8C0760F2F8}" destId="{E348456C-92C3-43BB-8F16-072F70798764}" srcOrd="0" destOrd="0" presId="urn:microsoft.com/office/officeart/2005/8/layout/vList6"/>
    <dgm:cxn modelId="{84ADA147-74B4-44CD-AD00-367B771884E3}" type="presParOf" srcId="{153730B4-7FEA-416B-9151-0F8C0760F2F8}" destId="{7B8FA85D-BB94-40F6-A6D0-2B68AF8E697C}" srcOrd="1" destOrd="0" presId="urn:microsoft.com/office/officeart/2005/8/layout/vList6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D316F-C342-4191-929B-4C5BBC00857B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</dgm:pt>
    <dgm:pt modelId="{A8886CD0-2849-425A-B4C5-970CB2262CBB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en-US" sz="2400" b="1" kern="1200" dirty="0">
            <a:latin typeface="Cambria" panose="020405030504060302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32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Plant Health Management</a:t>
          </a:r>
          <a:endParaRPr lang="en-IN" sz="3200" b="1" kern="1200" dirty="0">
            <a:solidFill>
              <a:prstClr val="white"/>
            </a:solidFill>
            <a:latin typeface="Cambria" panose="02040503050406030204" pitchFamily="18" charset="0"/>
            <a:ea typeface="+mn-ea"/>
            <a:cs typeface="+mn-cs"/>
          </a:endParaRP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kern="1200" dirty="0">
            <a:latin typeface="Cambria" panose="02040503050406030204" pitchFamily="18" charset="0"/>
          </a:endParaRPr>
        </a:p>
      </dgm:t>
    </dgm:pt>
    <dgm:pt modelId="{6BDCD608-0E26-4DF7-B51E-D89DA9698F7A}" type="parTrans" cxnId="{00346072-3CF3-4CCE-B450-6E2043FB2908}">
      <dgm:prSet/>
      <dgm:spPr/>
      <dgm:t>
        <a:bodyPr/>
        <a:lstStyle/>
        <a:p>
          <a:endParaRPr lang="en-IN" sz="2400">
            <a:latin typeface="Cambria" panose="02040503050406030204" pitchFamily="18" charset="0"/>
          </a:endParaRPr>
        </a:p>
      </dgm:t>
    </dgm:pt>
    <dgm:pt modelId="{ED5C356E-7D5C-4571-823F-6A08BEE0BDC9}" type="sibTrans" cxnId="{00346072-3CF3-4CCE-B450-6E2043FB2908}">
      <dgm:prSet/>
      <dgm:spPr/>
      <dgm:t>
        <a:bodyPr/>
        <a:lstStyle/>
        <a:p>
          <a:endParaRPr lang="en-IN" sz="2400">
            <a:latin typeface="Cambria" panose="02040503050406030204" pitchFamily="18" charset="0"/>
          </a:endParaRPr>
        </a:p>
      </dgm:t>
    </dgm:pt>
    <dgm:pt modelId="{5DA4C6EF-FBE6-49C7-A910-9D5CE04CADA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en-US" sz="2400" b="1" dirty="0">
            <a:latin typeface="Cambria" panose="020405030504060302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3200" b="1" dirty="0">
              <a:latin typeface="Cambria" panose="02040503050406030204" pitchFamily="18" charset="0"/>
            </a:rPr>
            <a:t>Plant Biosecurity </a:t>
          </a:r>
          <a:endParaRPr lang="en-IN" sz="3200" dirty="0">
            <a:latin typeface="Cambria" panose="02040503050406030204" pitchFamily="18" charset="0"/>
          </a:endParaRP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400" dirty="0">
            <a:latin typeface="Cambria" panose="02040503050406030204" pitchFamily="18" charset="0"/>
          </a:endParaRPr>
        </a:p>
      </dgm:t>
    </dgm:pt>
    <dgm:pt modelId="{4867A2EA-1988-4FBA-AFBC-504C58FDE8CE}" type="parTrans" cxnId="{6A9B4536-0610-4C01-A0D7-4ECEECDA4E46}">
      <dgm:prSet/>
      <dgm:spPr/>
      <dgm:t>
        <a:bodyPr/>
        <a:lstStyle/>
        <a:p>
          <a:endParaRPr lang="en-IN" sz="2400">
            <a:latin typeface="Cambria" panose="02040503050406030204" pitchFamily="18" charset="0"/>
          </a:endParaRPr>
        </a:p>
      </dgm:t>
    </dgm:pt>
    <dgm:pt modelId="{BBDB26E0-BF6D-437A-9838-1E290C1CC2BD}" type="sibTrans" cxnId="{6A9B4536-0610-4C01-A0D7-4ECEECDA4E46}">
      <dgm:prSet/>
      <dgm:spPr/>
      <dgm:t>
        <a:bodyPr/>
        <a:lstStyle/>
        <a:p>
          <a:endParaRPr lang="en-IN" sz="2400">
            <a:latin typeface="Cambria" panose="02040503050406030204" pitchFamily="18" charset="0"/>
          </a:endParaRPr>
        </a:p>
      </dgm:t>
    </dgm:pt>
    <dgm:pt modelId="{84C1D4E8-F7A3-4343-B1AD-2F64163489F0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32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Pesticide Management</a:t>
          </a:r>
          <a:endParaRPr lang="en-IN" sz="3200" b="1" kern="1200" dirty="0">
            <a:solidFill>
              <a:prstClr val="white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00F3B58A-DD96-43B7-9735-89CCA6CC4792}" type="parTrans" cxnId="{B3F18B84-F4CA-4099-9D25-03E9ED83FE4D}">
      <dgm:prSet/>
      <dgm:spPr/>
      <dgm:t>
        <a:bodyPr/>
        <a:lstStyle/>
        <a:p>
          <a:endParaRPr lang="en-IN" sz="2400">
            <a:latin typeface="Cambria" panose="02040503050406030204" pitchFamily="18" charset="0"/>
          </a:endParaRPr>
        </a:p>
      </dgm:t>
    </dgm:pt>
    <dgm:pt modelId="{15D22E11-5EC9-43A0-96C4-00AE1E050AD6}" type="sibTrans" cxnId="{B3F18B84-F4CA-4099-9D25-03E9ED83FE4D}">
      <dgm:prSet/>
      <dgm:spPr/>
      <dgm:t>
        <a:bodyPr/>
        <a:lstStyle/>
        <a:p>
          <a:endParaRPr lang="en-IN" sz="2400">
            <a:latin typeface="Cambria" panose="02040503050406030204" pitchFamily="18" charset="0"/>
          </a:endParaRPr>
        </a:p>
      </dgm:t>
    </dgm:pt>
    <dgm:pt modelId="{9E745187-19BB-434D-B33E-E47B13BF26DB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28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Vertebrate &amp; Urban Pest Management</a:t>
          </a:r>
          <a:endParaRPr lang="en-IN" sz="2800" b="1" kern="1200" dirty="0">
            <a:solidFill>
              <a:prstClr val="white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5A4DA991-415A-445C-8D65-843EB03F7BFD}" type="parTrans" cxnId="{FCF131ED-8434-442F-9771-46F3EE867DD9}">
      <dgm:prSet/>
      <dgm:spPr/>
      <dgm:t>
        <a:bodyPr/>
        <a:lstStyle/>
        <a:p>
          <a:endParaRPr lang="en-IN" sz="2400">
            <a:latin typeface="Cambria" panose="02040503050406030204" pitchFamily="18" charset="0"/>
          </a:endParaRPr>
        </a:p>
      </dgm:t>
    </dgm:pt>
    <dgm:pt modelId="{B626F715-C2E4-43FE-840B-A54D06DA60DC}" type="sibTrans" cxnId="{FCF131ED-8434-442F-9771-46F3EE867DD9}">
      <dgm:prSet/>
      <dgm:spPr/>
      <dgm:t>
        <a:bodyPr/>
        <a:lstStyle/>
        <a:p>
          <a:endParaRPr lang="en-IN" sz="2400">
            <a:latin typeface="Cambria" panose="02040503050406030204" pitchFamily="18" charset="0"/>
          </a:endParaRPr>
        </a:p>
      </dgm:t>
    </dgm:pt>
    <dgm:pt modelId="{6AC548F9-3C9A-414F-A5A2-B4C78A56E611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32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Plant Health Engineering </a:t>
          </a:r>
          <a:endParaRPr lang="en-IN" sz="3200" b="1" kern="1200" dirty="0">
            <a:solidFill>
              <a:prstClr val="white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39B987FB-2022-41FC-AC84-D62DF079D2C7}" type="parTrans" cxnId="{71C3473A-BAB2-4F8F-8D9F-9EBC5A34FF8E}">
      <dgm:prSet/>
      <dgm:spPr/>
      <dgm:t>
        <a:bodyPr/>
        <a:lstStyle/>
        <a:p>
          <a:endParaRPr lang="en-IN" sz="2400">
            <a:latin typeface="Cambria" panose="02040503050406030204" pitchFamily="18" charset="0"/>
          </a:endParaRPr>
        </a:p>
      </dgm:t>
    </dgm:pt>
    <dgm:pt modelId="{7F116517-51F7-42D8-A47A-9DB7CD75F1DF}" type="sibTrans" cxnId="{71C3473A-BAB2-4F8F-8D9F-9EBC5A34FF8E}">
      <dgm:prSet/>
      <dgm:spPr/>
      <dgm:t>
        <a:bodyPr/>
        <a:lstStyle/>
        <a:p>
          <a:endParaRPr lang="en-IN" sz="2400">
            <a:latin typeface="Cambria" panose="02040503050406030204" pitchFamily="18" charset="0"/>
          </a:endParaRPr>
        </a:p>
      </dgm:t>
    </dgm:pt>
    <dgm:pt modelId="{72DACB06-8EA7-40C1-862F-47BC9DA86203}" type="pres">
      <dgm:prSet presAssocID="{219D316F-C342-4191-929B-4C5BBC00857B}" presName="linearFlow" presStyleCnt="0">
        <dgm:presLayoutVars>
          <dgm:dir/>
          <dgm:resizeHandles val="exact"/>
        </dgm:presLayoutVars>
      </dgm:prSet>
      <dgm:spPr/>
    </dgm:pt>
    <dgm:pt modelId="{3B7B452C-99BB-4BCA-824E-9CF3E2B0C013}" type="pres">
      <dgm:prSet presAssocID="{A8886CD0-2849-425A-B4C5-970CB2262CBB}" presName="composite" presStyleCnt="0"/>
      <dgm:spPr/>
    </dgm:pt>
    <dgm:pt modelId="{38CF4530-49AD-4FF2-B176-D934B6876693}" type="pres">
      <dgm:prSet presAssocID="{A8886CD0-2849-425A-B4C5-970CB2262CBB}" presName="imgShp" presStyleLbl="fgImgPlace1" presStyleIdx="0" presStyleCnt="5" custAng="0" custLinFactY="38457" custLinFactNeighborX="3398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D56F95-16DD-407B-9C39-21C8B855F587}" type="pres">
      <dgm:prSet presAssocID="{A8886CD0-2849-425A-B4C5-970CB2262CBB}" presName="txShp" presStyleLbl="node1" presStyleIdx="0" presStyleCnt="5" custLinFactY="38457" custLinFactNeighborX="463" custLinFactNeighborY="100000">
        <dgm:presLayoutVars>
          <dgm:bulletEnabled val="1"/>
        </dgm:presLayoutVars>
      </dgm:prSet>
      <dgm:spPr/>
    </dgm:pt>
    <dgm:pt modelId="{1C33DBAD-DA85-43A0-AA58-44DAC086E4E1}" type="pres">
      <dgm:prSet presAssocID="{ED5C356E-7D5C-4571-823F-6A08BEE0BDC9}" presName="spacing" presStyleCnt="0"/>
      <dgm:spPr/>
    </dgm:pt>
    <dgm:pt modelId="{96C89976-C79D-484D-8591-4CB84CBAD267}" type="pres">
      <dgm:prSet presAssocID="{5DA4C6EF-FBE6-49C7-A910-9D5CE04CADAB}" presName="composite" presStyleCnt="0"/>
      <dgm:spPr/>
    </dgm:pt>
    <dgm:pt modelId="{D5352247-7106-4D0D-B7C2-A74892550763}" type="pres">
      <dgm:prSet presAssocID="{5DA4C6EF-FBE6-49C7-A910-9D5CE04CADAB}" presName="imgShp" presStyleLbl="fgImgPlace1" presStyleIdx="1" presStyleCnt="5" custLinFactY="-11728" custLinFactNeighborX="3397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C71D412-6DE9-4C32-B932-31A39EB811D7}" type="pres">
      <dgm:prSet presAssocID="{5DA4C6EF-FBE6-49C7-A910-9D5CE04CADAB}" presName="txShp" presStyleLbl="node1" presStyleIdx="1" presStyleCnt="5" custLinFactY="-11728" custLinFactNeighborX="463" custLinFactNeighborY="-100000">
        <dgm:presLayoutVars>
          <dgm:bulletEnabled val="1"/>
        </dgm:presLayoutVars>
      </dgm:prSet>
      <dgm:spPr/>
    </dgm:pt>
    <dgm:pt modelId="{C11581F2-10BF-4C0B-821F-653D7CC9847A}" type="pres">
      <dgm:prSet presAssocID="{BBDB26E0-BF6D-437A-9838-1E290C1CC2BD}" presName="spacing" presStyleCnt="0"/>
      <dgm:spPr/>
    </dgm:pt>
    <dgm:pt modelId="{798C0B05-940A-4DFB-AE76-15C0EB239E1E}" type="pres">
      <dgm:prSet presAssocID="{84C1D4E8-F7A3-4343-B1AD-2F64163489F0}" presName="composite" presStyleCnt="0"/>
      <dgm:spPr/>
    </dgm:pt>
    <dgm:pt modelId="{C758CA00-859C-47AB-9DDB-A4930D61BF2E}" type="pres">
      <dgm:prSet presAssocID="{84C1D4E8-F7A3-4343-B1AD-2F64163489F0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6B300B2-0A4F-46E7-B16D-7C8523CEC47A}" type="pres">
      <dgm:prSet presAssocID="{84C1D4E8-F7A3-4343-B1AD-2F64163489F0}" presName="txShp" presStyleLbl="node1" presStyleIdx="2" presStyleCnt="5">
        <dgm:presLayoutVars>
          <dgm:bulletEnabled val="1"/>
        </dgm:presLayoutVars>
      </dgm:prSet>
      <dgm:spPr/>
    </dgm:pt>
    <dgm:pt modelId="{0C831880-9EE1-4B79-93C3-96E2B6BAC526}" type="pres">
      <dgm:prSet presAssocID="{15D22E11-5EC9-43A0-96C4-00AE1E050AD6}" presName="spacing" presStyleCnt="0"/>
      <dgm:spPr/>
    </dgm:pt>
    <dgm:pt modelId="{5D0C5DB2-7110-4964-BBCE-D197EDCF166C}" type="pres">
      <dgm:prSet presAssocID="{9E745187-19BB-434D-B33E-E47B13BF26DB}" presName="composite" presStyleCnt="0"/>
      <dgm:spPr/>
    </dgm:pt>
    <dgm:pt modelId="{E6444DEB-99E1-492E-B11A-635E4A9CB54A}" type="pres">
      <dgm:prSet presAssocID="{9E745187-19BB-434D-B33E-E47B13BF26DB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F342AEA-4C0E-4836-AF68-EDFF4A6DAA45}" type="pres">
      <dgm:prSet presAssocID="{9E745187-19BB-434D-B33E-E47B13BF26DB}" presName="txShp" presStyleLbl="node1" presStyleIdx="3" presStyleCnt="5">
        <dgm:presLayoutVars>
          <dgm:bulletEnabled val="1"/>
        </dgm:presLayoutVars>
      </dgm:prSet>
      <dgm:spPr/>
    </dgm:pt>
    <dgm:pt modelId="{2738FE38-F371-4DAE-8B9D-A51EF7621EA4}" type="pres">
      <dgm:prSet presAssocID="{B626F715-C2E4-43FE-840B-A54D06DA60DC}" presName="spacing" presStyleCnt="0"/>
      <dgm:spPr/>
    </dgm:pt>
    <dgm:pt modelId="{2E1B99DA-E916-4EBC-A3D7-E7FFF5EEC5C3}" type="pres">
      <dgm:prSet presAssocID="{6AC548F9-3C9A-414F-A5A2-B4C78A56E611}" presName="composite" presStyleCnt="0"/>
      <dgm:spPr/>
    </dgm:pt>
    <dgm:pt modelId="{2EDF0D44-4B36-4991-9127-8E68AFF69BF5}" type="pres">
      <dgm:prSet presAssocID="{6AC548F9-3C9A-414F-A5A2-B4C78A56E611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76F55F6-F59F-411C-9240-9B37EB9F8588}" type="pres">
      <dgm:prSet presAssocID="{6AC548F9-3C9A-414F-A5A2-B4C78A56E611}" presName="txShp" presStyleLbl="node1" presStyleIdx="4" presStyleCnt="5">
        <dgm:presLayoutVars>
          <dgm:bulletEnabled val="1"/>
        </dgm:presLayoutVars>
      </dgm:prSet>
      <dgm:spPr/>
    </dgm:pt>
  </dgm:ptLst>
  <dgm:cxnLst>
    <dgm:cxn modelId="{E20B4904-569E-49D4-8435-1208E5CC48BD}" type="presOf" srcId="{9E745187-19BB-434D-B33E-E47B13BF26DB}" destId="{4F342AEA-4C0E-4836-AF68-EDFF4A6DAA45}" srcOrd="0" destOrd="0" presId="urn:microsoft.com/office/officeart/2005/8/layout/vList3#1"/>
    <dgm:cxn modelId="{6ACAC933-9B55-4A7B-8AC0-91C3B705E597}" type="presOf" srcId="{84C1D4E8-F7A3-4343-B1AD-2F64163489F0}" destId="{D6B300B2-0A4F-46E7-B16D-7C8523CEC47A}" srcOrd="0" destOrd="0" presId="urn:microsoft.com/office/officeart/2005/8/layout/vList3#1"/>
    <dgm:cxn modelId="{84421634-0F02-4DF8-BA4F-61C21CDFA3A0}" type="presOf" srcId="{5DA4C6EF-FBE6-49C7-A910-9D5CE04CADAB}" destId="{AC71D412-6DE9-4C32-B932-31A39EB811D7}" srcOrd="0" destOrd="0" presId="urn:microsoft.com/office/officeart/2005/8/layout/vList3#1"/>
    <dgm:cxn modelId="{6A9B4536-0610-4C01-A0D7-4ECEECDA4E46}" srcId="{219D316F-C342-4191-929B-4C5BBC00857B}" destId="{5DA4C6EF-FBE6-49C7-A910-9D5CE04CADAB}" srcOrd="1" destOrd="0" parTransId="{4867A2EA-1988-4FBA-AFBC-504C58FDE8CE}" sibTransId="{BBDB26E0-BF6D-437A-9838-1E290C1CC2BD}"/>
    <dgm:cxn modelId="{71C3473A-BAB2-4F8F-8D9F-9EBC5A34FF8E}" srcId="{219D316F-C342-4191-929B-4C5BBC00857B}" destId="{6AC548F9-3C9A-414F-A5A2-B4C78A56E611}" srcOrd="4" destOrd="0" parTransId="{39B987FB-2022-41FC-AC84-D62DF079D2C7}" sibTransId="{7F116517-51F7-42D8-A47A-9DB7CD75F1DF}"/>
    <dgm:cxn modelId="{00346072-3CF3-4CCE-B450-6E2043FB2908}" srcId="{219D316F-C342-4191-929B-4C5BBC00857B}" destId="{A8886CD0-2849-425A-B4C5-970CB2262CBB}" srcOrd="0" destOrd="0" parTransId="{6BDCD608-0E26-4DF7-B51E-D89DA9698F7A}" sibTransId="{ED5C356E-7D5C-4571-823F-6A08BEE0BDC9}"/>
    <dgm:cxn modelId="{B3F18B84-F4CA-4099-9D25-03E9ED83FE4D}" srcId="{219D316F-C342-4191-929B-4C5BBC00857B}" destId="{84C1D4E8-F7A3-4343-B1AD-2F64163489F0}" srcOrd="2" destOrd="0" parTransId="{00F3B58A-DD96-43B7-9735-89CCA6CC4792}" sibTransId="{15D22E11-5EC9-43A0-96C4-00AE1E050AD6}"/>
    <dgm:cxn modelId="{3FE31D94-C0F8-4F53-83C9-291858315D0D}" type="presOf" srcId="{A8886CD0-2849-425A-B4C5-970CB2262CBB}" destId="{98D56F95-16DD-407B-9C39-21C8B855F587}" srcOrd="0" destOrd="0" presId="urn:microsoft.com/office/officeart/2005/8/layout/vList3#1"/>
    <dgm:cxn modelId="{1D52E2D0-AA7B-45F3-8150-9A4EACCFBBAB}" type="presOf" srcId="{6AC548F9-3C9A-414F-A5A2-B4C78A56E611}" destId="{676F55F6-F59F-411C-9240-9B37EB9F8588}" srcOrd="0" destOrd="0" presId="urn:microsoft.com/office/officeart/2005/8/layout/vList3#1"/>
    <dgm:cxn modelId="{CA3767DA-C102-4DD9-BCE3-B119F66158BB}" type="presOf" srcId="{219D316F-C342-4191-929B-4C5BBC00857B}" destId="{72DACB06-8EA7-40C1-862F-47BC9DA86203}" srcOrd="0" destOrd="0" presId="urn:microsoft.com/office/officeart/2005/8/layout/vList3#1"/>
    <dgm:cxn modelId="{FCF131ED-8434-442F-9771-46F3EE867DD9}" srcId="{219D316F-C342-4191-929B-4C5BBC00857B}" destId="{9E745187-19BB-434D-B33E-E47B13BF26DB}" srcOrd="3" destOrd="0" parTransId="{5A4DA991-415A-445C-8D65-843EB03F7BFD}" sibTransId="{B626F715-C2E4-43FE-840B-A54D06DA60DC}"/>
    <dgm:cxn modelId="{1A176B08-F992-4898-9D61-359AAC70FD22}" type="presParOf" srcId="{72DACB06-8EA7-40C1-862F-47BC9DA86203}" destId="{3B7B452C-99BB-4BCA-824E-9CF3E2B0C013}" srcOrd="0" destOrd="0" presId="urn:microsoft.com/office/officeart/2005/8/layout/vList3#1"/>
    <dgm:cxn modelId="{3207AAF1-7167-4085-8FBA-236D1DA7EE2C}" type="presParOf" srcId="{3B7B452C-99BB-4BCA-824E-9CF3E2B0C013}" destId="{38CF4530-49AD-4FF2-B176-D934B6876693}" srcOrd="0" destOrd="0" presId="urn:microsoft.com/office/officeart/2005/8/layout/vList3#1"/>
    <dgm:cxn modelId="{132D31DC-FB41-4BC5-9965-BA099948EC7F}" type="presParOf" srcId="{3B7B452C-99BB-4BCA-824E-9CF3E2B0C013}" destId="{98D56F95-16DD-407B-9C39-21C8B855F587}" srcOrd="1" destOrd="0" presId="urn:microsoft.com/office/officeart/2005/8/layout/vList3#1"/>
    <dgm:cxn modelId="{00EB9F3A-B5E0-40A4-95AE-1C181A2390A6}" type="presParOf" srcId="{72DACB06-8EA7-40C1-862F-47BC9DA86203}" destId="{1C33DBAD-DA85-43A0-AA58-44DAC086E4E1}" srcOrd="1" destOrd="0" presId="urn:microsoft.com/office/officeart/2005/8/layout/vList3#1"/>
    <dgm:cxn modelId="{A754E9F3-5F9D-4FF9-85C4-76415141BD28}" type="presParOf" srcId="{72DACB06-8EA7-40C1-862F-47BC9DA86203}" destId="{96C89976-C79D-484D-8591-4CB84CBAD267}" srcOrd="2" destOrd="0" presId="urn:microsoft.com/office/officeart/2005/8/layout/vList3#1"/>
    <dgm:cxn modelId="{0547A945-455B-4BFD-8FF6-F03C0D2D211D}" type="presParOf" srcId="{96C89976-C79D-484D-8591-4CB84CBAD267}" destId="{D5352247-7106-4D0D-B7C2-A74892550763}" srcOrd="0" destOrd="0" presId="urn:microsoft.com/office/officeart/2005/8/layout/vList3#1"/>
    <dgm:cxn modelId="{FE20D666-E7B9-4DBC-B9DC-97E0BBD3E018}" type="presParOf" srcId="{96C89976-C79D-484D-8591-4CB84CBAD267}" destId="{AC71D412-6DE9-4C32-B932-31A39EB811D7}" srcOrd="1" destOrd="0" presId="urn:microsoft.com/office/officeart/2005/8/layout/vList3#1"/>
    <dgm:cxn modelId="{2158FDA0-70E1-453E-A418-66B749E36251}" type="presParOf" srcId="{72DACB06-8EA7-40C1-862F-47BC9DA86203}" destId="{C11581F2-10BF-4C0B-821F-653D7CC9847A}" srcOrd="3" destOrd="0" presId="urn:microsoft.com/office/officeart/2005/8/layout/vList3#1"/>
    <dgm:cxn modelId="{11B14DC6-9908-4462-AFA9-3C1E1DFB971C}" type="presParOf" srcId="{72DACB06-8EA7-40C1-862F-47BC9DA86203}" destId="{798C0B05-940A-4DFB-AE76-15C0EB239E1E}" srcOrd="4" destOrd="0" presId="urn:microsoft.com/office/officeart/2005/8/layout/vList3#1"/>
    <dgm:cxn modelId="{D4A4AE07-3462-489A-88B5-10C471D4CBD0}" type="presParOf" srcId="{798C0B05-940A-4DFB-AE76-15C0EB239E1E}" destId="{C758CA00-859C-47AB-9DDB-A4930D61BF2E}" srcOrd="0" destOrd="0" presId="urn:microsoft.com/office/officeart/2005/8/layout/vList3#1"/>
    <dgm:cxn modelId="{7654795D-5450-47C3-B187-CFE61C2D5055}" type="presParOf" srcId="{798C0B05-940A-4DFB-AE76-15C0EB239E1E}" destId="{D6B300B2-0A4F-46E7-B16D-7C8523CEC47A}" srcOrd="1" destOrd="0" presId="urn:microsoft.com/office/officeart/2005/8/layout/vList3#1"/>
    <dgm:cxn modelId="{B83DC1F7-F4E4-4D65-9996-63FA26B21AA4}" type="presParOf" srcId="{72DACB06-8EA7-40C1-862F-47BC9DA86203}" destId="{0C831880-9EE1-4B79-93C3-96E2B6BAC526}" srcOrd="5" destOrd="0" presId="urn:microsoft.com/office/officeart/2005/8/layout/vList3#1"/>
    <dgm:cxn modelId="{F765187A-1F6A-42A7-9F29-C03DDCA1495D}" type="presParOf" srcId="{72DACB06-8EA7-40C1-862F-47BC9DA86203}" destId="{5D0C5DB2-7110-4964-BBCE-D197EDCF166C}" srcOrd="6" destOrd="0" presId="urn:microsoft.com/office/officeart/2005/8/layout/vList3#1"/>
    <dgm:cxn modelId="{0969DC8E-1E02-496F-8CBB-9416730B621B}" type="presParOf" srcId="{5D0C5DB2-7110-4964-BBCE-D197EDCF166C}" destId="{E6444DEB-99E1-492E-B11A-635E4A9CB54A}" srcOrd="0" destOrd="0" presId="urn:microsoft.com/office/officeart/2005/8/layout/vList3#1"/>
    <dgm:cxn modelId="{A6FA2921-AB9C-4391-B6F2-A57AB99AA448}" type="presParOf" srcId="{5D0C5DB2-7110-4964-BBCE-D197EDCF166C}" destId="{4F342AEA-4C0E-4836-AF68-EDFF4A6DAA45}" srcOrd="1" destOrd="0" presId="urn:microsoft.com/office/officeart/2005/8/layout/vList3#1"/>
    <dgm:cxn modelId="{F7609A36-6793-4127-BA86-B7534394B450}" type="presParOf" srcId="{72DACB06-8EA7-40C1-862F-47BC9DA86203}" destId="{2738FE38-F371-4DAE-8B9D-A51EF7621EA4}" srcOrd="7" destOrd="0" presId="urn:microsoft.com/office/officeart/2005/8/layout/vList3#1"/>
    <dgm:cxn modelId="{7B920932-7EEE-4FD6-8407-836B211CA3BE}" type="presParOf" srcId="{72DACB06-8EA7-40C1-862F-47BC9DA86203}" destId="{2E1B99DA-E916-4EBC-A3D7-E7FFF5EEC5C3}" srcOrd="8" destOrd="0" presId="urn:microsoft.com/office/officeart/2005/8/layout/vList3#1"/>
    <dgm:cxn modelId="{CB4B4441-3F93-460F-BEBE-07ADD065FD02}" type="presParOf" srcId="{2E1B99DA-E916-4EBC-A3D7-E7FFF5EEC5C3}" destId="{2EDF0D44-4B36-4991-9127-8E68AFF69BF5}" srcOrd="0" destOrd="0" presId="urn:microsoft.com/office/officeart/2005/8/layout/vList3#1"/>
    <dgm:cxn modelId="{9266D930-B746-4969-A735-2287BFA413D4}" type="presParOf" srcId="{2E1B99DA-E916-4EBC-A3D7-E7FFF5EEC5C3}" destId="{676F55F6-F59F-411C-9240-9B37EB9F858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B27397-00B9-464F-B953-37578A11E9E4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4D1BDD91-D1E6-4008-8C3C-094387CB0163}">
      <dgm:prSet phldrT="[Text]"/>
      <dgm:spPr>
        <a:ln>
          <a:noFill/>
        </a:ln>
      </dgm:spPr>
      <dgm:t>
        <a:bodyPr/>
        <a:lstStyle/>
        <a:p>
          <a:pPr algn="l"/>
          <a:r>
            <a:rPr lang="en-IN" b="1" dirty="0">
              <a:solidFill>
                <a:schemeClr val="tx2">
                  <a:lumMod val="60000"/>
                  <a:lumOff val="40000"/>
                </a:schemeClr>
              </a:solidFill>
            </a:rPr>
            <a:t>Government</a:t>
          </a:r>
          <a:r>
            <a:rPr lang="en-IN" b="1" baseline="0" dirty="0">
              <a:solidFill>
                <a:schemeClr val="tx2">
                  <a:lumMod val="60000"/>
                  <a:lumOff val="40000"/>
                </a:schemeClr>
              </a:solidFill>
            </a:rPr>
            <a:t> Officials</a:t>
          </a:r>
          <a:endParaRPr lang="en-IN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33FCF79-E4F8-44F1-A229-546A517C55BF}" type="sibTrans" cxnId="{63A56F8C-11C8-4E74-9B9B-BFBCD37DB885}">
      <dgm:prSet/>
      <dgm:spPr/>
      <dgm:t>
        <a:bodyPr/>
        <a:lstStyle/>
        <a:p>
          <a:endParaRPr lang="en-IN"/>
        </a:p>
      </dgm:t>
    </dgm:pt>
    <dgm:pt modelId="{31323083-A7AD-4B1B-AAB3-5C394F493351}" type="parTrans" cxnId="{63A56F8C-11C8-4E74-9B9B-BFBCD37DB885}">
      <dgm:prSet/>
      <dgm:spPr/>
      <dgm:t>
        <a:bodyPr/>
        <a:lstStyle/>
        <a:p>
          <a:endParaRPr lang="en-IN"/>
        </a:p>
      </dgm:t>
    </dgm:pt>
    <dgm:pt modelId="{4FBDBAE9-1225-4243-9596-3EFB55C14BAD}">
      <dgm:prSet phldrT="[Text]"/>
      <dgm:spPr>
        <a:ln>
          <a:noFill/>
        </a:ln>
      </dgm:spPr>
      <dgm:t>
        <a:bodyPr/>
        <a:lstStyle/>
        <a:p>
          <a:pPr algn="l"/>
          <a:r>
            <a:rPr lang="en-IN" b="1" dirty="0">
              <a:solidFill>
                <a:schemeClr val="accent3">
                  <a:lumMod val="50000"/>
                </a:schemeClr>
              </a:solidFill>
            </a:rPr>
            <a:t>Civil</a:t>
          </a:r>
          <a:r>
            <a:rPr lang="en-IN" b="1" baseline="0" dirty="0">
              <a:solidFill>
                <a:schemeClr val="accent3">
                  <a:lumMod val="50000"/>
                </a:schemeClr>
              </a:solidFill>
            </a:rPr>
            <a:t> Society &amp; Private Industry</a:t>
          </a:r>
          <a:endParaRPr lang="en-IN" dirty="0">
            <a:solidFill>
              <a:schemeClr val="accent3">
                <a:lumMod val="50000"/>
              </a:schemeClr>
            </a:solidFill>
          </a:endParaRPr>
        </a:p>
      </dgm:t>
    </dgm:pt>
    <dgm:pt modelId="{D2C1B10A-DA07-4C54-B9EE-65B64F194238}" type="sibTrans" cxnId="{BD5AD3A1-5608-4BAB-A735-ACAF80B2267E}">
      <dgm:prSet/>
      <dgm:spPr/>
      <dgm:t>
        <a:bodyPr/>
        <a:lstStyle/>
        <a:p>
          <a:endParaRPr lang="en-IN"/>
        </a:p>
      </dgm:t>
    </dgm:pt>
    <dgm:pt modelId="{44FF1D52-A723-4581-A815-D1D3F28DBD93}" type="parTrans" cxnId="{BD5AD3A1-5608-4BAB-A735-ACAF80B2267E}">
      <dgm:prSet/>
      <dgm:spPr/>
      <dgm:t>
        <a:bodyPr/>
        <a:lstStyle/>
        <a:p>
          <a:endParaRPr lang="en-IN"/>
        </a:p>
      </dgm:t>
    </dgm:pt>
    <dgm:pt modelId="{51823E31-9B68-422E-8D12-916DA004276F}">
      <dgm:prSet phldrT="[Text]"/>
      <dgm:spPr>
        <a:ln>
          <a:noFill/>
        </a:ln>
      </dgm:spPr>
      <dgm:t>
        <a:bodyPr/>
        <a:lstStyle/>
        <a:p>
          <a:pPr algn="l"/>
          <a:r>
            <a:rPr lang="en-IN" b="1" dirty="0">
              <a:solidFill>
                <a:schemeClr val="accent3">
                  <a:lumMod val="75000"/>
                </a:schemeClr>
              </a:solidFill>
            </a:rPr>
            <a:t>Progressive Farmers</a:t>
          </a:r>
          <a:endParaRPr lang="en-IN" dirty="0">
            <a:solidFill>
              <a:schemeClr val="accent3">
                <a:lumMod val="75000"/>
              </a:schemeClr>
            </a:solidFill>
          </a:endParaRPr>
        </a:p>
      </dgm:t>
    </dgm:pt>
    <dgm:pt modelId="{DE463ACE-D9C0-4AEA-9AF8-6F1FC1EEE18C}" type="sibTrans" cxnId="{05CED580-DBE1-4F10-B55C-186F0794BE57}">
      <dgm:prSet/>
      <dgm:spPr/>
      <dgm:t>
        <a:bodyPr/>
        <a:lstStyle/>
        <a:p>
          <a:endParaRPr lang="en-IN"/>
        </a:p>
      </dgm:t>
    </dgm:pt>
    <dgm:pt modelId="{6B9AB3F3-45CD-4B9E-891E-91D221C3D5C1}" type="parTrans" cxnId="{05CED580-DBE1-4F10-B55C-186F0794BE57}">
      <dgm:prSet/>
      <dgm:spPr/>
      <dgm:t>
        <a:bodyPr/>
        <a:lstStyle/>
        <a:p>
          <a:endParaRPr lang="en-IN"/>
        </a:p>
      </dgm:t>
    </dgm:pt>
    <dgm:pt modelId="{18E22C33-5B26-4AE8-A7A5-1AEE6A5E7C64}">
      <dgm:prSet phldrT="[Text]"/>
      <dgm:spPr>
        <a:ln>
          <a:noFill/>
        </a:ln>
      </dgm:spPr>
      <dgm:t>
        <a:bodyPr/>
        <a:lstStyle/>
        <a:p>
          <a:pPr algn="l"/>
          <a:r>
            <a:rPr lang="en-IN" b="1" dirty="0">
              <a:solidFill>
                <a:schemeClr val="accent6">
                  <a:lumMod val="75000"/>
                </a:schemeClr>
              </a:solidFill>
            </a:rPr>
            <a:t>Students</a:t>
          </a:r>
        </a:p>
      </dgm:t>
    </dgm:pt>
    <dgm:pt modelId="{D9B8DA99-EC1B-41A5-B953-29E862F4284A}" type="sibTrans" cxnId="{6B44DCCA-095B-4395-BEC0-9DE192271862}">
      <dgm:prSet/>
      <dgm:spPr/>
      <dgm:t>
        <a:bodyPr/>
        <a:lstStyle/>
        <a:p>
          <a:endParaRPr lang="en-IN"/>
        </a:p>
      </dgm:t>
    </dgm:pt>
    <dgm:pt modelId="{9FF2D600-53D8-4806-A617-93F3E740436C}" type="parTrans" cxnId="{6B44DCCA-095B-4395-BEC0-9DE192271862}">
      <dgm:prSet/>
      <dgm:spPr/>
      <dgm:t>
        <a:bodyPr/>
        <a:lstStyle/>
        <a:p>
          <a:endParaRPr lang="en-IN"/>
        </a:p>
      </dgm:t>
    </dgm:pt>
    <dgm:pt modelId="{16148AB6-02EE-4201-BE37-DCDE8535B145}" type="pres">
      <dgm:prSet presAssocID="{F5B27397-00B9-464F-B953-37578A11E9E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37C984C-4E8C-4F46-A85A-BE1C38B97F0A}" type="pres">
      <dgm:prSet presAssocID="{4D1BDD91-D1E6-4008-8C3C-094387CB0163}" presName="circle1" presStyleLbl="node1" presStyleIdx="0" presStyleCnt="4" custScaleX="164815" custScaleY="91445" custLinFactNeighborX="18426" custLinFactNeighborY="39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14B0AD-5088-457A-9D09-E5CC09A8F7A7}" type="pres">
      <dgm:prSet presAssocID="{4D1BDD91-D1E6-4008-8C3C-094387CB0163}" presName="space" presStyleCnt="0"/>
      <dgm:spPr/>
    </dgm:pt>
    <dgm:pt modelId="{136CB80C-AE95-41F7-B36A-242CC6AE2D06}" type="pres">
      <dgm:prSet presAssocID="{4D1BDD91-D1E6-4008-8C3C-094387CB0163}" presName="rect1" presStyleLbl="alignAcc1" presStyleIdx="0" presStyleCnt="4" custScaleX="63968"/>
      <dgm:spPr/>
    </dgm:pt>
    <dgm:pt modelId="{4082F6F5-A060-44D1-85B8-600A4C74DF64}" type="pres">
      <dgm:prSet presAssocID="{4FBDBAE9-1225-4243-9596-3EFB55C14BAD}" presName="vertSpace2" presStyleLbl="node1" presStyleIdx="0" presStyleCnt="4"/>
      <dgm:spPr/>
    </dgm:pt>
    <dgm:pt modelId="{CAB71E8D-E3D6-4248-8C47-35D33E9F3756}" type="pres">
      <dgm:prSet presAssocID="{4FBDBAE9-1225-4243-9596-3EFB55C14BAD}" presName="circle2" presStyleLbl="node1" presStyleIdx="1" presStyleCnt="4" custScaleX="140679" custLinFactNeighborX="23886" custLinFactNeighborY="-56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B5BD97-944F-4CFE-B262-117A783466B7}" type="pres">
      <dgm:prSet presAssocID="{4FBDBAE9-1225-4243-9596-3EFB55C14BAD}" presName="rect2" presStyleLbl="alignAcc1" presStyleIdx="1" presStyleCnt="4" custScaleX="63968"/>
      <dgm:spPr/>
    </dgm:pt>
    <dgm:pt modelId="{9171E7A0-B4A8-4386-A25E-B60B0F7AF370}" type="pres">
      <dgm:prSet presAssocID="{51823E31-9B68-422E-8D12-916DA004276F}" presName="vertSpace3" presStyleLbl="node1" presStyleIdx="1" presStyleCnt="4"/>
      <dgm:spPr/>
    </dgm:pt>
    <dgm:pt modelId="{4CDFCADE-A497-4BD4-9B0D-06036B11C9E5}" type="pres">
      <dgm:prSet presAssocID="{51823E31-9B68-422E-8D12-916DA004276F}" presName="circle3" presStyleLbl="node1" presStyleIdx="2" presStyleCnt="4" custScaleX="139766" custLinFactNeighborX="38694" custLinFactNeighborY="-17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416EE6-230B-458D-94A0-84ED32142F20}" type="pres">
      <dgm:prSet presAssocID="{51823E31-9B68-422E-8D12-916DA004276F}" presName="rect3" presStyleLbl="alignAcc1" presStyleIdx="2" presStyleCnt="4" custScaleX="63968"/>
      <dgm:spPr/>
    </dgm:pt>
    <dgm:pt modelId="{261B50CD-EB57-4D5E-B8A5-1137DDAFE169}" type="pres">
      <dgm:prSet presAssocID="{18E22C33-5B26-4AE8-A7A5-1AEE6A5E7C64}" presName="vertSpace4" presStyleLbl="node1" presStyleIdx="2" presStyleCnt="4"/>
      <dgm:spPr/>
    </dgm:pt>
    <dgm:pt modelId="{0C8708A4-5556-43DB-8B3F-F9C48BCC8173}" type="pres">
      <dgm:prSet presAssocID="{18E22C33-5B26-4AE8-A7A5-1AEE6A5E7C64}" presName="circle4" presStyleLbl="node1" presStyleIdx="3" presStyleCnt="4" custScaleX="175819" custLinFactNeighborX="83552" custLinFactNeighborY="65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659B14B-FBDB-4DC1-9258-F1511B8B8EDB}" type="pres">
      <dgm:prSet presAssocID="{18E22C33-5B26-4AE8-A7A5-1AEE6A5E7C64}" presName="rect4" presStyleLbl="alignAcc1" presStyleIdx="3" presStyleCnt="4" custScaleX="63968"/>
      <dgm:spPr/>
    </dgm:pt>
    <dgm:pt modelId="{81672A12-CE0B-45F9-A217-AE164F582AE1}" type="pres">
      <dgm:prSet presAssocID="{4D1BDD91-D1E6-4008-8C3C-094387CB0163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779822F0-80DA-4DFE-90FF-7524EC8E8CD3}" type="pres">
      <dgm:prSet presAssocID="{4FBDBAE9-1225-4243-9596-3EFB55C14BAD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FC5614D2-0F42-434A-A65F-34F9D8923ECE}" type="pres">
      <dgm:prSet presAssocID="{51823E31-9B68-422E-8D12-916DA004276F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A94D9842-1813-4F8C-ADC6-6A3367D1FCD8}" type="pres">
      <dgm:prSet presAssocID="{18E22C33-5B26-4AE8-A7A5-1AEE6A5E7C64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79810033-806D-4BE0-B51B-8C4577F83A07}" type="presOf" srcId="{51823E31-9B68-422E-8D12-916DA004276F}" destId="{35416EE6-230B-458D-94A0-84ED32142F20}" srcOrd="0" destOrd="0" presId="urn:microsoft.com/office/officeart/2005/8/layout/target3"/>
    <dgm:cxn modelId="{6742166D-856F-47CC-ACEE-93DE1E9997F7}" type="presOf" srcId="{4D1BDD91-D1E6-4008-8C3C-094387CB0163}" destId="{81672A12-CE0B-45F9-A217-AE164F582AE1}" srcOrd="1" destOrd="0" presId="urn:microsoft.com/office/officeart/2005/8/layout/target3"/>
    <dgm:cxn modelId="{05CED580-DBE1-4F10-B55C-186F0794BE57}" srcId="{F5B27397-00B9-464F-B953-37578A11E9E4}" destId="{51823E31-9B68-422E-8D12-916DA004276F}" srcOrd="2" destOrd="0" parTransId="{6B9AB3F3-45CD-4B9E-891E-91D221C3D5C1}" sibTransId="{DE463ACE-D9C0-4AEA-9AF8-6F1FC1EEE18C}"/>
    <dgm:cxn modelId="{63A56F8C-11C8-4E74-9B9B-BFBCD37DB885}" srcId="{F5B27397-00B9-464F-B953-37578A11E9E4}" destId="{4D1BDD91-D1E6-4008-8C3C-094387CB0163}" srcOrd="0" destOrd="0" parTransId="{31323083-A7AD-4B1B-AAB3-5C394F493351}" sibTransId="{E33FCF79-E4F8-44F1-A229-546A517C55BF}"/>
    <dgm:cxn modelId="{82987098-4E9D-4888-AC7F-2360C6593F51}" type="presOf" srcId="{4FBDBAE9-1225-4243-9596-3EFB55C14BAD}" destId="{779822F0-80DA-4DFE-90FF-7524EC8E8CD3}" srcOrd="1" destOrd="0" presId="urn:microsoft.com/office/officeart/2005/8/layout/target3"/>
    <dgm:cxn modelId="{03ADAD99-8491-4EB4-9EE3-7C94609DED9F}" type="presOf" srcId="{18E22C33-5B26-4AE8-A7A5-1AEE6A5E7C64}" destId="{1659B14B-FBDB-4DC1-9258-F1511B8B8EDB}" srcOrd="0" destOrd="0" presId="urn:microsoft.com/office/officeart/2005/8/layout/target3"/>
    <dgm:cxn modelId="{BD5AD3A1-5608-4BAB-A735-ACAF80B2267E}" srcId="{F5B27397-00B9-464F-B953-37578A11E9E4}" destId="{4FBDBAE9-1225-4243-9596-3EFB55C14BAD}" srcOrd="1" destOrd="0" parTransId="{44FF1D52-A723-4581-A815-D1D3F28DBD93}" sibTransId="{D2C1B10A-DA07-4C54-B9EE-65B64F194238}"/>
    <dgm:cxn modelId="{FA0AECC8-0D33-47F3-BE49-C9D3AF6B95B5}" type="presOf" srcId="{51823E31-9B68-422E-8D12-916DA004276F}" destId="{FC5614D2-0F42-434A-A65F-34F9D8923ECE}" srcOrd="1" destOrd="0" presId="urn:microsoft.com/office/officeart/2005/8/layout/target3"/>
    <dgm:cxn modelId="{6B44DCCA-095B-4395-BEC0-9DE192271862}" srcId="{F5B27397-00B9-464F-B953-37578A11E9E4}" destId="{18E22C33-5B26-4AE8-A7A5-1AEE6A5E7C64}" srcOrd="3" destOrd="0" parTransId="{9FF2D600-53D8-4806-A617-93F3E740436C}" sibTransId="{D9B8DA99-EC1B-41A5-B953-29E862F4284A}"/>
    <dgm:cxn modelId="{A99A7AD0-938C-4921-8B3D-8EE7EE27C0F9}" type="presOf" srcId="{4D1BDD91-D1E6-4008-8C3C-094387CB0163}" destId="{136CB80C-AE95-41F7-B36A-242CC6AE2D06}" srcOrd="0" destOrd="0" presId="urn:microsoft.com/office/officeart/2005/8/layout/target3"/>
    <dgm:cxn modelId="{94A49CD1-07DB-43F9-BA8B-48E2053EB89E}" type="presOf" srcId="{F5B27397-00B9-464F-B953-37578A11E9E4}" destId="{16148AB6-02EE-4201-BE37-DCDE8535B145}" srcOrd="0" destOrd="0" presId="urn:microsoft.com/office/officeart/2005/8/layout/target3"/>
    <dgm:cxn modelId="{605075DA-F3BB-4B63-BEA2-237199FA235A}" type="presOf" srcId="{18E22C33-5B26-4AE8-A7A5-1AEE6A5E7C64}" destId="{A94D9842-1813-4F8C-ADC6-6A3367D1FCD8}" srcOrd="1" destOrd="0" presId="urn:microsoft.com/office/officeart/2005/8/layout/target3"/>
    <dgm:cxn modelId="{ADE77CFA-F42D-48C0-9B60-FF6D18B29EA8}" type="presOf" srcId="{4FBDBAE9-1225-4243-9596-3EFB55C14BAD}" destId="{99B5BD97-944F-4CFE-B262-117A783466B7}" srcOrd="0" destOrd="0" presId="urn:microsoft.com/office/officeart/2005/8/layout/target3"/>
    <dgm:cxn modelId="{7BEA3090-FDCD-4190-BF77-962F61094088}" type="presParOf" srcId="{16148AB6-02EE-4201-BE37-DCDE8535B145}" destId="{E37C984C-4E8C-4F46-A85A-BE1C38B97F0A}" srcOrd="0" destOrd="0" presId="urn:microsoft.com/office/officeart/2005/8/layout/target3"/>
    <dgm:cxn modelId="{A2B4CA39-EF31-400E-87C1-82E361240CA6}" type="presParOf" srcId="{16148AB6-02EE-4201-BE37-DCDE8535B145}" destId="{F914B0AD-5088-457A-9D09-E5CC09A8F7A7}" srcOrd="1" destOrd="0" presId="urn:microsoft.com/office/officeart/2005/8/layout/target3"/>
    <dgm:cxn modelId="{C65DFC73-ED6C-4358-B170-95920CD8F302}" type="presParOf" srcId="{16148AB6-02EE-4201-BE37-DCDE8535B145}" destId="{136CB80C-AE95-41F7-B36A-242CC6AE2D06}" srcOrd="2" destOrd="0" presId="urn:microsoft.com/office/officeart/2005/8/layout/target3"/>
    <dgm:cxn modelId="{316DD1FF-30BE-40E6-A8D1-6408FD60DF44}" type="presParOf" srcId="{16148AB6-02EE-4201-BE37-DCDE8535B145}" destId="{4082F6F5-A060-44D1-85B8-600A4C74DF64}" srcOrd="3" destOrd="0" presId="urn:microsoft.com/office/officeart/2005/8/layout/target3"/>
    <dgm:cxn modelId="{7ED77797-FC8F-4E38-813B-A11722A68094}" type="presParOf" srcId="{16148AB6-02EE-4201-BE37-DCDE8535B145}" destId="{CAB71E8D-E3D6-4248-8C47-35D33E9F3756}" srcOrd="4" destOrd="0" presId="urn:microsoft.com/office/officeart/2005/8/layout/target3"/>
    <dgm:cxn modelId="{0397F9F4-8906-4B36-87DC-D4475605D40F}" type="presParOf" srcId="{16148AB6-02EE-4201-BE37-DCDE8535B145}" destId="{99B5BD97-944F-4CFE-B262-117A783466B7}" srcOrd="5" destOrd="0" presId="urn:microsoft.com/office/officeart/2005/8/layout/target3"/>
    <dgm:cxn modelId="{053C64DD-0D21-4FD5-95BF-0789D773F780}" type="presParOf" srcId="{16148AB6-02EE-4201-BE37-DCDE8535B145}" destId="{9171E7A0-B4A8-4386-A25E-B60B0F7AF370}" srcOrd="6" destOrd="0" presId="urn:microsoft.com/office/officeart/2005/8/layout/target3"/>
    <dgm:cxn modelId="{42A95318-EA36-4FB5-8641-465342A98C47}" type="presParOf" srcId="{16148AB6-02EE-4201-BE37-DCDE8535B145}" destId="{4CDFCADE-A497-4BD4-9B0D-06036B11C9E5}" srcOrd="7" destOrd="0" presId="urn:microsoft.com/office/officeart/2005/8/layout/target3"/>
    <dgm:cxn modelId="{58DD8BC4-194F-4293-B70D-FCD9354DD553}" type="presParOf" srcId="{16148AB6-02EE-4201-BE37-DCDE8535B145}" destId="{35416EE6-230B-458D-94A0-84ED32142F20}" srcOrd="8" destOrd="0" presId="urn:microsoft.com/office/officeart/2005/8/layout/target3"/>
    <dgm:cxn modelId="{1830C8C3-11AE-4012-95E4-80F6703F2701}" type="presParOf" srcId="{16148AB6-02EE-4201-BE37-DCDE8535B145}" destId="{261B50CD-EB57-4D5E-B8A5-1137DDAFE169}" srcOrd="9" destOrd="0" presId="urn:microsoft.com/office/officeart/2005/8/layout/target3"/>
    <dgm:cxn modelId="{194DF4F4-7C0F-45AC-AEB7-9CDE01124EF3}" type="presParOf" srcId="{16148AB6-02EE-4201-BE37-DCDE8535B145}" destId="{0C8708A4-5556-43DB-8B3F-F9C48BCC8173}" srcOrd="10" destOrd="0" presId="urn:microsoft.com/office/officeart/2005/8/layout/target3"/>
    <dgm:cxn modelId="{F001E98E-341D-4E0D-A512-1FF93128DFCC}" type="presParOf" srcId="{16148AB6-02EE-4201-BE37-DCDE8535B145}" destId="{1659B14B-FBDB-4DC1-9258-F1511B8B8EDB}" srcOrd="11" destOrd="0" presId="urn:microsoft.com/office/officeart/2005/8/layout/target3"/>
    <dgm:cxn modelId="{657CAB1B-BCB5-4993-89CD-80CB25019D71}" type="presParOf" srcId="{16148AB6-02EE-4201-BE37-DCDE8535B145}" destId="{81672A12-CE0B-45F9-A217-AE164F582AE1}" srcOrd="12" destOrd="0" presId="urn:microsoft.com/office/officeart/2005/8/layout/target3"/>
    <dgm:cxn modelId="{5A6C7764-81BB-4B07-AD79-C76EAE26F773}" type="presParOf" srcId="{16148AB6-02EE-4201-BE37-DCDE8535B145}" destId="{779822F0-80DA-4DFE-90FF-7524EC8E8CD3}" srcOrd="13" destOrd="0" presId="urn:microsoft.com/office/officeart/2005/8/layout/target3"/>
    <dgm:cxn modelId="{0B0B73BE-E842-4B52-AB7A-147D63B40427}" type="presParOf" srcId="{16148AB6-02EE-4201-BE37-DCDE8535B145}" destId="{FC5614D2-0F42-434A-A65F-34F9D8923ECE}" srcOrd="14" destOrd="0" presId="urn:microsoft.com/office/officeart/2005/8/layout/target3"/>
    <dgm:cxn modelId="{2B5D18EB-A4DA-4366-8598-5DE819158BB6}" type="presParOf" srcId="{16148AB6-02EE-4201-BE37-DCDE8535B145}" destId="{A94D9842-1813-4F8C-ADC6-6A3367D1FCD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ACE8F-282E-426F-BF00-38181C06B5F4}">
      <dsp:nvSpPr>
        <dsp:cNvPr id="0" name=""/>
        <dsp:cNvSpPr/>
      </dsp:nvSpPr>
      <dsp:spPr>
        <a:xfrm>
          <a:off x="2682762" y="25956"/>
          <a:ext cx="8722988" cy="18685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rPr>
            <a:t>To emerge as an </a:t>
          </a:r>
          <a:r>
            <a:rPr lang="en-US" sz="2300" b="1" kern="1200" dirty="0">
              <a:solidFill>
                <a:srgbClr val="FF0000"/>
              </a:solidFill>
              <a:latin typeface="Cambria" panose="02040503050406030204" pitchFamily="18" charset="0"/>
            </a:rPr>
            <a:t>internationally acclaimed Centre of Excellence in  Biosecurity Management and promotion of environmentally sustainable Plant Health Management</a:t>
          </a:r>
          <a:r>
            <a:rPr lang="en-US" sz="2300" b="1" kern="12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rPr>
            <a:t> in diverse and changing agro-climatic conditions</a:t>
          </a:r>
          <a:endParaRPr lang="en-IN" sz="2300" kern="1200" dirty="0"/>
        </a:p>
      </dsp:txBody>
      <dsp:txXfrm>
        <a:off x="2682762" y="259523"/>
        <a:ext cx="8022289" cy="1401399"/>
      </dsp:txXfrm>
    </dsp:sp>
    <dsp:sp modelId="{D85BF531-9340-4A2F-892D-730ABCC9A5DF}">
      <dsp:nvSpPr>
        <dsp:cNvPr id="0" name=""/>
        <dsp:cNvSpPr/>
      </dsp:nvSpPr>
      <dsp:spPr>
        <a:xfrm>
          <a:off x="0" y="4874"/>
          <a:ext cx="2582313" cy="19106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800" kern="1200" dirty="0"/>
            <a:t>Vision</a:t>
          </a:r>
        </a:p>
      </dsp:txBody>
      <dsp:txXfrm>
        <a:off x="93272" y="98146"/>
        <a:ext cx="2395769" cy="1724152"/>
      </dsp:txXfrm>
    </dsp:sp>
    <dsp:sp modelId="{7B8FA85D-BB94-40F6-A6D0-2B68AF8E697C}">
      <dsp:nvSpPr>
        <dsp:cNvPr id="0" name=""/>
        <dsp:cNvSpPr/>
      </dsp:nvSpPr>
      <dsp:spPr>
        <a:xfrm>
          <a:off x="2728671" y="2565612"/>
          <a:ext cx="8716193" cy="35878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rPr>
            <a:t>To play a crucial role in </a:t>
          </a:r>
          <a:r>
            <a:rPr lang="en-US" sz="2300" b="1" kern="1200" dirty="0">
              <a:solidFill>
                <a:srgbClr val="FF0000"/>
              </a:solidFill>
              <a:latin typeface="Cambria" panose="02040503050406030204" pitchFamily="18" charset="0"/>
            </a:rPr>
            <a:t>enhancing agricultural production </a:t>
          </a:r>
          <a:r>
            <a:rPr lang="en-US" sz="2300" b="1" kern="12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rPr>
            <a:t>addressing the </a:t>
          </a:r>
          <a:r>
            <a:rPr lang="en-US" sz="2300" b="1" kern="1200" dirty="0">
              <a:solidFill>
                <a:srgbClr val="FF0000"/>
              </a:solidFill>
              <a:latin typeface="Cambria" panose="02040503050406030204" pitchFamily="18" charset="0"/>
            </a:rPr>
            <a:t>emerging challenges in the field of plant health management </a:t>
          </a:r>
          <a:r>
            <a:rPr lang="en-US" sz="2300" b="1" kern="12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rPr>
            <a:t>by assisting the Government of India, the States, and other stake holders through core role of teaching, training, research, </a:t>
          </a:r>
          <a:r>
            <a:rPr lang="en-US" sz="2300" b="1" kern="1200" dirty="0">
              <a:solidFill>
                <a:srgbClr val="FF0000"/>
              </a:solidFill>
              <a:latin typeface="Cambria" panose="02040503050406030204" pitchFamily="18" charset="0"/>
            </a:rPr>
            <a:t>certifications and accreditation, and policy support on SPS issues and Bio-Security challenges </a:t>
          </a:r>
          <a:r>
            <a:rPr lang="en-US" sz="2300" b="1" kern="12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rPr>
            <a:t>within National and International contexts</a:t>
          </a:r>
          <a:endParaRPr lang="en-IN" sz="2300" kern="1200" dirty="0"/>
        </a:p>
      </dsp:txBody>
      <dsp:txXfrm>
        <a:off x="2728671" y="3014090"/>
        <a:ext cx="7370760" cy="2690866"/>
      </dsp:txXfrm>
    </dsp:sp>
    <dsp:sp modelId="{E348456C-92C3-43BB-8F16-072F70798764}">
      <dsp:nvSpPr>
        <dsp:cNvPr id="0" name=""/>
        <dsp:cNvSpPr/>
      </dsp:nvSpPr>
      <dsp:spPr>
        <a:xfrm>
          <a:off x="0" y="2283291"/>
          <a:ext cx="2575561" cy="42583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800" kern="1200" dirty="0"/>
            <a:t>Mission</a:t>
          </a:r>
        </a:p>
      </dsp:txBody>
      <dsp:txXfrm>
        <a:off x="125729" y="2409020"/>
        <a:ext cx="2324103" cy="4006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56F95-16DD-407B-9C39-21C8B855F587}">
      <dsp:nvSpPr>
        <dsp:cNvPr id="0" name=""/>
        <dsp:cNvSpPr/>
      </dsp:nvSpPr>
      <dsp:spPr>
        <a:xfrm rot="10800000">
          <a:off x="1364539" y="1316042"/>
          <a:ext cx="4395501" cy="94820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31" tIns="91440" rIns="170688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en-US" sz="2400" b="1" kern="1200" dirty="0">
            <a:latin typeface="Cambria" panose="020405030504060302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32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Plant Health Management</a:t>
          </a:r>
          <a:endParaRPr lang="en-IN" sz="3200" b="1" kern="1200" dirty="0">
            <a:solidFill>
              <a:prstClr val="white"/>
            </a:solidFill>
            <a:latin typeface="Cambria" panose="02040503050406030204" pitchFamily="18" charset="0"/>
            <a:ea typeface="+mn-ea"/>
            <a:cs typeface="+mn-cs"/>
          </a:endParaRP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 dirty="0">
            <a:latin typeface="Cambria" panose="02040503050406030204" pitchFamily="18" charset="0"/>
          </a:endParaRPr>
        </a:p>
      </dsp:txBody>
      <dsp:txXfrm rot="10800000">
        <a:off x="1601589" y="1316042"/>
        <a:ext cx="4158451" cy="948202"/>
      </dsp:txXfrm>
    </dsp:sp>
    <dsp:sp modelId="{38CF4530-49AD-4FF2-B176-D934B6876693}">
      <dsp:nvSpPr>
        <dsp:cNvPr id="0" name=""/>
        <dsp:cNvSpPr/>
      </dsp:nvSpPr>
      <dsp:spPr>
        <a:xfrm>
          <a:off x="902306" y="1316042"/>
          <a:ext cx="948202" cy="9482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1D412-6DE9-4C32-B932-31A39EB811D7}">
      <dsp:nvSpPr>
        <dsp:cNvPr id="0" name=""/>
        <dsp:cNvSpPr/>
      </dsp:nvSpPr>
      <dsp:spPr>
        <a:xfrm rot="10800000">
          <a:off x="1364539" y="175029"/>
          <a:ext cx="4395501" cy="948202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31" tIns="91440" rIns="170688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en-US" sz="2400" b="1" kern="1200" dirty="0">
            <a:latin typeface="Cambria" panose="020405030504060302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3200" b="1" kern="1200" dirty="0">
              <a:latin typeface="Cambria" panose="02040503050406030204" pitchFamily="18" charset="0"/>
            </a:rPr>
            <a:t>Plant Biosecurity </a:t>
          </a:r>
          <a:endParaRPr lang="en-IN" sz="3200" kern="1200" dirty="0">
            <a:latin typeface="Cambria" panose="02040503050406030204" pitchFamily="18" charset="0"/>
          </a:endParaRP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 dirty="0">
            <a:latin typeface="Cambria" panose="02040503050406030204" pitchFamily="18" charset="0"/>
          </a:endParaRPr>
        </a:p>
      </dsp:txBody>
      <dsp:txXfrm rot="10800000">
        <a:off x="1601589" y="175029"/>
        <a:ext cx="4158451" cy="948202"/>
      </dsp:txXfrm>
    </dsp:sp>
    <dsp:sp modelId="{D5352247-7106-4D0D-B7C2-A74892550763}">
      <dsp:nvSpPr>
        <dsp:cNvPr id="0" name=""/>
        <dsp:cNvSpPr/>
      </dsp:nvSpPr>
      <dsp:spPr>
        <a:xfrm>
          <a:off x="902297" y="175029"/>
          <a:ext cx="948202" cy="9482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300B2-0A4F-46E7-B16D-7C8523CEC47A}">
      <dsp:nvSpPr>
        <dsp:cNvPr id="0" name=""/>
        <dsp:cNvSpPr/>
      </dsp:nvSpPr>
      <dsp:spPr>
        <a:xfrm rot="10800000">
          <a:off x="1344188" y="2465686"/>
          <a:ext cx="4395501" cy="948202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31" tIns="121920" rIns="227584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32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Pesticide Management</a:t>
          </a:r>
          <a:endParaRPr lang="en-IN" sz="3200" b="1" kern="1200" dirty="0">
            <a:solidFill>
              <a:prstClr val="white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 rot="10800000">
        <a:off x="1581238" y="2465686"/>
        <a:ext cx="4158451" cy="948202"/>
      </dsp:txXfrm>
    </dsp:sp>
    <dsp:sp modelId="{C758CA00-859C-47AB-9DDB-A4930D61BF2E}">
      <dsp:nvSpPr>
        <dsp:cNvPr id="0" name=""/>
        <dsp:cNvSpPr/>
      </dsp:nvSpPr>
      <dsp:spPr>
        <a:xfrm>
          <a:off x="870086" y="2465686"/>
          <a:ext cx="948202" cy="94820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42AEA-4C0E-4836-AF68-EDFF4A6DAA45}">
      <dsp:nvSpPr>
        <dsp:cNvPr id="0" name=""/>
        <dsp:cNvSpPr/>
      </dsp:nvSpPr>
      <dsp:spPr>
        <a:xfrm rot="10800000">
          <a:off x="1344188" y="3696934"/>
          <a:ext cx="4395501" cy="948202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31" tIns="106680" rIns="199136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28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Vertebrate &amp; Urban Pest Management</a:t>
          </a:r>
          <a:endParaRPr lang="en-IN" sz="2800" b="1" kern="1200" dirty="0">
            <a:solidFill>
              <a:prstClr val="white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 rot="10800000">
        <a:off x="1581238" y="3696934"/>
        <a:ext cx="4158451" cy="948202"/>
      </dsp:txXfrm>
    </dsp:sp>
    <dsp:sp modelId="{E6444DEB-99E1-492E-B11A-635E4A9CB54A}">
      <dsp:nvSpPr>
        <dsp:cNvPr id="0" name=""/>
        <dsp:cNvSpPr/>
      </dsp:nvSpPr>
      <dsp:spPr>
        <a:xfrm>
          <a:off x="870086" y="3696934"/>
          <a:ext cx="948202" cy="94820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F55F6-F59F-411C-9240-9B37EB9F8588}">
      <dsp:nvSpPr>
        <dsp:cNvPr id="0" name=""/>
        <dsp:cNvSpPr/>
      </dsp:nvSpPr>
      <dsp:spPr>
        <a:xfrm rot="10800000">
          <a:off x="1344188" y="4928182"/>
          <a:ext cx="4395501" cy="948202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31" tIns="121920" rIns="227584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3200" b="1" kern="1200" dirty="0">
              <a:solidFill>
                <a:prstClr val="white"/>
              </a:solidFill>
              <a:latin typeface="Cambria" panose="02040503050406030204" pitchFamily="18" charset="0"/>
              <a:ea typeface="+mn-ea"/>
              <a:cs typeface="+mn-cs"/>
            </a:rPr>
            <a:t>Plant Health Engineering </a:t>
          </a:r>
          <a:endParaRPr lang="en-IN" sz="3200" b="1" kern="1200" dirty="0">
            <a:solidFill>
              <a:prstClr val="white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 rot="10800000">
        <a:off x="1581238" y="4928182"/>
        <a:ext cx="4158451" cy="948202"/>
      </dsp:txXfrm>
    </dsp:sp>
    <dsp:sp modelId="{2EDF0D44-4B36-4991-9127-8E68AFF69BF5}">
      <dsp:nvSpPr>
        <dsp:cNvPr id="0" name=""/>
        <dsp:cNvSpPr/>
      </dsp:nvSpPr>
      <dsp:spPr>
        <a:xfrm>
          <a:off x="870086" y="4928182"/>
          <a:ext cx="948202" cy="94820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C984C-4E8C-4F46-A85A-BE1C38B97F0A}">
      <dsp:nvSpPr>
        <dsp:cNvPr id="0" name=""/>
        <dsp:cNvSpPr/>
      </dsp:nvSpPr>
      <dsp:spPr>
        <a:xfrm>
          <a:off x="140817" y="252454"/>
          <a:ext cx="10443838" cy="5794598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CB80C-AE95-41F7-B36A-242CC6AE2D06}">
      <dsp:nvSpPr>
        <dsp:cNvPr id="0" name=""/>
        <dsp:cNvSpPr/>
      </dsp:nvSpPr>
      <dsp:spPr>
        <a:xfrm>
          <a:off x="5642369" y="0"/>
          <a:ext cx="5138580" cy="6336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Government</a:t>
          </a:r>
          <a:r>
            <a:rPr lang="en-IN" sz="3700" b="1" kern="1200" baseline="0" dirty="0">
              <a:solidFill>
                <a:schemeClr val="tx2">
                  <a:lumMod val="60000"/>
                  <a:lumOff val="40000"/>
                </a:schemeClr>
              </a:solidFill>
            </a:rPr>
            <a:t> Officials</a:t>
          </a:r>
          <a:endParaRPr lang="en-IN" sz="37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5642369" y="0"/>
        <a:ext cx="5138580" cy="1346549"/>
      </dsp:txXfrm>
    </dsp:sp>
    <dsp:sp modelId="{CAB71E8D-E3D6-4248-8C47-35D33E9F3756}">
      <dsp:nvSpPr>
        <dsp:cNvPr id="0" name=""/>
        <dsp:cNvSpPr/>
      </dsp:nvSpPr>
      <dsp:spPr>
        <a:xfrm>
          <a:off x="2024215" y="1320145"/>
          <a:ext cx="6574378" cy="4673319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5BD97-944F-4CFE-B262-117A783466B7}">
      <dsp:nvSpPr>
        <dsp:cNvPr id="0" name=""/>
        <dsp:cNvSpPr/>
      </dsp:nvSpPr>
      <dsp:spPr>
        <a:xfrm>
          <a:off x="5642369" y="1346549"/>
          <a:ext cx="5138580" cy="46733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b="1" kern="1200" dirty="0">
              <a:solidFill>
                <a:schemeClr val="accent3">
                  <a:lumMod val="50000"/>
                </a:schemeClr>
              </a:solidFill>
            </a:rPr>
            <a:t>Civil</a:t>
          </a:r>
          <a:r>
            <a:rPr lang="en-IN" sz="3700" b="1" kern="1200" baseline="0" dirty="0">
              <a:solidFill>
                <a:schemeClr val="accent3">
                  <a:lumMod val="50000"/>
                </a:schemeClr>
              </a:solidFill>
            </a:rPr>
            <a:t> Society &amp; Private Industry</a:t>
          </a:r>
          <a:endParaRPr lang="en-IN" sz="37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642369" y="1346549"/>
        <a:ext cx="5138580" cy="1346549"/>
      </dsp:txXfrm>
    </dsp:sp>
    <dsp:sp modelId="{4CDFCADE-A497-4BD4-9B0D-06036B11C9E5}">
      <dsp:nvSpPr>
        <dsp:cNvPr id="0" name=""/>
        <dsp:cNvSpPr/>
      </dsp:nvSpPr>
      <dsp:spPr>
        <a:xfrm>
          <a:off x="3256367" y="2640304"/>
          <a:ext cx="4206864" cy="3009934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16EE6-230B-458D-94A0-84ED32142F20}">
      <dsp:nvSpPr>
        <dsp:cNvPr id="0" name=""/>
        <dsp:cNvSpPr/>
      </dsp:nvSpPr>
      <dsp:spPr>
        <a:xfrm>
          <a:off x="5642369" y="2693099"/>
          <a:ext cx="5138580" cy="30099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b="1" kern="1200" dirty="0">
              <a:solidFill>
                <a:schemeClr val="accent3">
                  <a:lumMod val="75000"/>
                </a:schemeClr>
              </a:solidFill>
            </a:rPr>
            <a:t>Progressive Farmers</a:t>
          </a:r>
          <a:endParaRPr lang="en-IN" sz="37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5642369" y="2693099"/>
        <a:ext cx="5138580" cy="1346549"/>
      </dsp:txXfrm>
    </dsp:sp>
    <dsp:sp modelId="{0C8708A4-5556-43DB-8B3F-F9C48BCC8173}">
      <dsp:nvSpPr>
        <dsp:cNvPr id="0" name=""/>
        <dsp:cNvSpPr/>
      </dsp:nvSpPr>
      <dsp:spPr>
        <a:xfrm>
          <a:off x="4136459" y="4048455"/>
          <a:ext cx="2367490" cy="1346549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9B14B-FBDB-4DC1-9258-F1511B8B8EDB}">
      <dsp:nvSpPr>
        <dsp:cNvPr id="0" name=""/>
        <dsp:cNvSpPr/>
      </dsp:nvSpPr>
      <dsp:spPr>
        <a:xfrm>
          <a:off x="5642369" y="4039648"/>
          <a:ext cx="5138580" cy="1346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b="1" kern="1200" dirty="0">
              <a:solidFill>
                <a:schemeClr val="accent6">
                  <a:lumMod val="75000"/>
                </a:schemeClr>
              </a:solidFill>
            </a:rPr>
            <a:t>Students</a:t>
          </a:r>
        </a:p>
      </dsp:txBody>
      <dsp:txXfrm>
        <a:off x="5642369" y="4039648"/>
        <a:ext cx="5138580" cy="1346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5EC2C-4E10-4A19-A79E-3CCD098215DB}" type="datetimeFigureOut">
              <a:rPr lang="en-IN" smtClean="0"/>
              <a:t>01-05-2022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9034A-A2C0-40DE-9D8B-E54C4D9C24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562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7CBF-C5DB-4B89-BB25-95C05DFF02D5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62BD-28BB-4890-B6BF-975941F8730B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66B9-D5FB-4C1C-BEAC-5E22A4A30A96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9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4A3-FEC3-437D-A4F9-569DB0A0E99F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0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60F5-F9A2-470E-9F7C-B3DBF32BA88B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3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C77E-0498-42A2-A564-E27791538C07}" type="datetime3">
              <a:rPr lang="en-US" smtClean="0"/>
              <a:t>1 May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5F56-3400-4C7C-B99C-9D184D68A88B}" type="datetime3">
              <a:rPr lang="en-US" smtClean="0"/>
              <a:t>1 May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7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6DA6-A4B3-471F-918E-9AAD99481687}" type="datetime3">
              <a:rPr lang="en-US" smtClean="0"/>
              <a:t>1 May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4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A2CB-65F8-4FEE-9526-A127BD7AC057}" type="datetime3">
              <a:rPr lang="en-US" smtClean="0"/>
              <a:t>1 May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1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A3D2-7DD0-4220-97D9-D0AB7C89798E}" type="datetime3">
              <a:rPr lang="en-US" smtClean="0"/>
              <a:t>1 May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30D0-6A32-4E40-81DA-24DB5E16E3A0}" type="datetime3">
              <a:rPr lang="en-US" smtClean="0"/>
              <a:t>1 May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2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159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4C1C-49AC-4D04-9571-C749109D2ADF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114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NIPHM, Hyderabad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53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8566F-E50F-4A61-8B96-7AD10340CD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F:\website\Images\NIPHM LOGO1.png">
            <a:extLst>
              <a:ext uri="{FF2B5EF4-FFF2-40B4-BE49-F238E27FC236}">
                <a16:creationId xmlns:a16="http://schemas.microsoft.com/office/drawing/2014/main" id="{BDD962F6-E58B-42A9-A949-D24C9F6AA2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266" y="55289"/>
            <a:ext cx="72810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9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 picture containing text, outdoor, sky, building&#10;&#10;Description automatically generated">
            <a:extLst>
              <a:ext uri="{FF2B5EF4-FFF2-40B4-BE49-F238E27FC236}">
                <a16:creationId xmlns:a16="http://schemas.microsoft.com/office/drawing/2014/main" id="{E52FD180-B91F-625F-CA89-ED6D2B95D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8"/>
          <a:stretch>
            <a:fillRect/>
          </a:stretch>
        </p:blipFill>
        <p:spPr bwMode="auto">
          <a:xfrm>
            <a:off x="0" y="-4794"/>
            <a:ext cx="12202291" cy="580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niphm.gov.in/images/banner_bstrap.png">
            <a:extLst>
              <a:ext uri="{FF2B5EF4-FFF2-40B4-BE49-F238E27FC236}">
                <a16:creationId xmlns:a16="http://schemas.microsoft.com/office/drawing/2014/main" id="{9809BFF3-2E1E-D68C-CEB3-9D4343359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06440"/>
            <a:ext cx="12344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8700" y="277208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Agricultural Drone Training at NIPHM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87AFB-27AD-44FD-8A75-FF835463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C1C3-63D0-411A-84B6-1764709256FF}" type="datetime3">
              <a:rPr lang="en-US" smtClean="0"/>
              <a:t>1 May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D187F-3990-42D3-BC5C-AB6FC4690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93317-609C-4D1C-A9E8-AB46764F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8BB33-309D-B007-3506-F52C643DAF48}"/>
              </a:ext>
            </a:extLst>
          </p:cNvPr>
          <p:cNvSpPr txBox="1"/>
          <p:nvPr/>
        </p:nvSpPr>
        <p:spPr>
          <a:xfrm>
            <a:off x="3849569" y="3203422"/>
            <a:ext cx="40765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b="1" dirty="0"/>
              <a:t>Dr. Vidhu Kampurath P</a:t>
            </a:r>
          </a:p>
          <a:p>
            <a:pPr algn="ctr"/>
            <a:r>
              <a:rPr lang="en-IN" sz="3200" b="1" dirty="0"/>
              <a:t>Joint Director</a:t>
            </a:r>
          </a:p>
        </p:txBody>
      </p:sp>
    </p:spTree>
    <p:extLst>
      <p:ext uri="{BB962C8B-B14F-4D97-AF65-F5344CB8AC3E}">
        <p14:creationId xmlns:p14="http://schemas.microsoft.com/office/powerpoint/2010/main" val="28716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Day 3</a:t>
            </a:r>
          </a:p>
          <a:p>
            <a:r>
              <a:rPr lang="en-IN" dirty="0"/>
              <a:t>Residue and bio efficacy effects</a:t>
            </a:r>
          </a:p>
          <a:p>
            <a:r>
              <a:rPr lang="en-IN" dirty="0"/>
              <a:t>Drift and non-target application</a:t>
            </a:r>
          </a:p>
          <a:p>
            <a:r>
              <a:rPr lang="en-IN" dirty="0"/>
              <a:t>Requirements of Buffer zone</a:t>
            </a:r>
          </a:p>
          <a:p>
            <a:r>
              <a:rPr lang="en-IN" dirty="0"/>
              <a:t>Calibration of spraying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96F92-D1E0-41E4-BC7C-36A871E4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6F-8B17-4CA9-9A8E-179FF3D8C51F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908AF-12FC-40BF-B6FA-95F537A0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AC892-2DF6-41C6-8ACC-201F6FFF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47BE9C-17F3-9679-4A35-FB54F42C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Module II training-Agro Chemical Spraying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6F61F8F0-3D6D-9082-4A1D-B0F19B636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802962"/>
            <a:ext cx="4648200" cy="39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2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Day 4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/>
              <a:t>Safe application standards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dirty="0"/>
              <a:t>Use of PPE kits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dirty="0"/>
              <a:t>Basic maintenance issues</a:t>
            </a:r>
          </a:p>
          <a:p>
            <a:r>
              <a:rPr lang="en-IN" dirty="0"/>
              <a:t>Field practical on care and maintenance </a:t>
            </a:r>
          </a:p>
          <a:p>
            <a:r>
              <a:rPr lang="en-IN" dirty="0"/>
              <a:t>Dos and Don’ts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67984-6087-4992-B0AE-F3C26F12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8649-F757-4B31-9BF8-BEAA16549BF9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672C0-1EFA-465A-A8A8-267891BB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001E1-6287-4DD3-AAB3-16DDDB1A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6DABED-1A65-046B-7B87-6A30C7F2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Module II training-Agro Chemical Spraying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F65B521-03D8-5AA1-AC44-89465C1A2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30970"/>
            <a:ext cx="3810000" cy="49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Day 5</a:t>
            </a:r>
          </a:p>
          <a:p>
            <a:r>
              <a:rPr lang="en-US" dirty="0"/>
              <a:t>Practical field trials</a:t>
            </a:r>
          </a:p>
          <a:p>
            <a:r>
              <a:rPr lang="en-US" dirty="0"/>
              <a:t>Evaluation and assessment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E4CC0-27D1-4EE0-A0F3-E42A8291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C6FF-9C9A-4CA8-9DBE-25BDC05C8B41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FB044-D188-4E73-BA65-692BF6BB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883A9-13D7-4FDD-A0C9-DA9DEE20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552C1D-26BD-49B7-5217-40F3BF9E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Module II training-Agro Chemical Spraying</a:t>
            </a:r>
          </a:p>
        </p:txBody>
      </p:sp>
      <p:pic>
        <p:nvPicPr>
          <p:cNvPr id="9" name="Picture 8" descr="A drone flying over a field&#10;&#10;Description automatically generated with medium confidence">
            <a:extLst>
              <a:ext uri="{FF2B5EF4-FFF2-40B4-BE49-F238E27FC236}">
                <a16:creationId xmlns:a16="http://schemas.microsoft.com/office/drawing/2014/main" id="{03DAD5F7-6C0D-7C6D-769F-47F4102F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417638"/>
            <a:ext cx="3644900" cy="2296934"/>
          </a:xfrm>
          <a:prstGeom prst="rect">
            <a:avLst/>
          </a:prstGeom>
        </p:spPr>
      </p:pic>
      <p:pic>
        <p:nvPicPr>
          <p:cNvPr id="11" name="Picture 10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id="{53DAEA6B-7199-A61D-3CF5-0076AE020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10" y="3398013"/>
            <a:ext cx="4056240" cy="27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7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04715"/>
            <a:ext cx="10972800" cy="1143000"/>
          </a:xfrm>
        </p:spPr>
        <p:txBody>
          <a:bodyPr/>
          <a:lstStyle/>
          <a:p>
            <a:r>
              <a:rPr lang="en-US" dirty="0"/>
              <a:t>Preparedness of NIPHM in drone training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F2465-211A-4374-A9C2-140445E3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B912-7C91-41AE-8E99-FC1CE9361F12}" type="datetime3">
              <a:rPr lang="en-US" smtClean="0"/>
              <a:t>1 May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9FC7E-E62C-440D-A33F-C868E7B6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6636A-6F82-4537-91BA-5B677E71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103886-C90C-E0CE-D1DA-39DB3178358E}"/>
              </a:ext>
            </a:extLst>
          </p:cNvPr>
          <p:cNvGrpSpPr/>
          <p:nvPr/>
        </p:nvGrpSpPr>
        <p:grpSpPr>
          <a:xfrm>
            <a:off x="9517180" y="1038285"/>
            <a:ext cx="2504839" cy="5580277"/>
            <a:chOff x="9347200" y="1295400"/>
            <a:chExt cx="2504839" cy="5580277"/>
          </a:xfrm>
        </p:grpSpPr>
        <p:pic>
          <p:nvPicPr>
            <p:cNvPr id="2050" name="Picture 2" descr="C:\Users\SOPHE\Downloads\IMG-20220428-WA001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821" y="1295400"/>
              <a:ext cx="2474487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SOPHE\Downloads\IMG-20220428-WA00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7200" y="2438400"/>
              <a:ext cx="2489596" cy="1867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G:\DRONE PICS\IMG_2448.JPG">
              <a:extLst>
                <a:ext uri="{FF2B5EF4-FFF2-40B4-BE49-F238E27FC236}">
                  <a16:creationId xmlns:a16="http://schemas.microsoft.com/office/drawing/2014/main" id="{E2D9E79B-EF4A-C1F5-672D-71BBD600E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821" y="4305598"/>
              <a:ext cx="2489596" cy="130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G:\DRONE PICS\IMG_2450.JPG">
              <a:extLst>
                <a:ext uri="{FF2B5EF4-FFF2-40B4-BE49-F238E27FC236}">
                  <a16:creationId xmlns:a16="http://schemas.microsoft.com/office/drawing/2014/main" id="{9413E5D3-C422-E8FA-3496-9447ECF1C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8631" y="5602162"/>
              <a:ext cx="2493408" cy="127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2CF0C81-117E-C2E6-1343-F8E179683F45}"/>
              </a:ext>
            </a:extLst>
          </p:cNvPr>
          <p:cNvSpPr txBox="1"/>
          <p:nvPr/>
        </p:nvSpPr>
        <p:spPr>
          <a:xfrm>
            <a:off x="34159" y="1295400"/>
            <a:ext cx="92024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IN" sz="3200" dirty="0"/>
              <a:t>The </a:t>
            </a:r>
            <a:r>
              <a:rPr lang="en-IN" sz="3200" b="1" dirty="0"/>
              <a:t>NIPHM Drone Academy </a:t>
            </a:r>
            <a:r>
              <a:rPr lang="en-IN" sz="3200" dirty="0"/>
              <a:t>is being setup in association with M/s Marut Drones to train the pilots in drone flying.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IN" sz="32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IN" sz="3200" dirty="0"/>
              <a:t>Ready for starting the training in Module II of agro chemical spraying.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IN" sz="32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IN" sz="3200" dirty="0"/>
              <a:t>Prepared and submitted an online module for agro-chemical spraying.</a:t>
            </a:r>
          </a:p>
        </p:txBody>
      </p:sp>
    </p:spTree>
    <p:extLst>
      <p:ext uri="{BB962C8B-B14F-4D97-AF65-F5344CB8AC3E}">
        <p14:creationId xmlns:p14="http://schemas.microsoft.com/office/powerpoint/2010/main" val="283760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ED5B3-BE76-4A1B-AA10-3E8A5F15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5DD5-8502-4AB3-93E8-6857826D0028}" type="datetime3">
              <a:rPr lang="en-US" smtClean="0"/>
              <a:t>1 May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8E738-284A-4FB4-90A3-16FA148F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17DFB-D2FE-48D5-AB5E-35F35991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048BE-CE4E-AE37-F3E5-1138A2A4DC72}"/>
              </a:ext>
            </a:extLst>
          </p:cNvPr>
          <p:cNvSpPr txBox="1"/>
          <p:nvPr/>
        </p:nvSpPr>
        <p:spPr>
          <a:xfrm>
            <a:off x="3148452" y="152400"/>
            <a:ext cx="5641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b="1" dirty="0"/>
              <a:t>Issues and challenges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B4D8B9-F338-C559-9C6E-5985CFEF6A06}"/>
              </a:ext>
            </a:extLst>
          </p:cNvPr>
          <p:cNvSpPr txBox="1"/>
          <p:nvPr/>
        </p:nvSpPr>
        <p:spPr>
          <a:xfrm>
            <a:off x="483870" y="1736943"/>
            <a:ext cx="1120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/>
              <a:t>Conducting the training online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/>
              <a:t>Availability of certified drone pilots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/>
              <a:t>Regularising the already practicing drone pilots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/>
              <a:t>Bio efficacy issues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/>
              <a:t>Mixing of chemicals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/>
              <a:t>Owning drones and giving it as a service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/>
              <a:t>Requirement of more training institutes (RPTO)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/>
              <a:t>Collaborative approach in training and research</a:t>
            </a:r>
          </a:p>
        </p:txBody>
      </p:sp>
    </p:spTree>
    <p:extLst>
      <p:ext uri="{BB962C8B-B14F-4D97-AF65-F5344CB8AC3E}">
        <p14:creationId xmlns:p14="http://schemas.microsoft.com/office/powerpoint/2010/main" val="140708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7348D5-5DF8-4E1F-9E40-85E21C83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FBF2-8A22-411F-A303-D323608B09B1}" type="datetime3">
              <a:rPr lang="en-US" smtClean="0"/>
              <a:t>1 May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7111A-A6D3-4F07-9574-CBF9A668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A9038-A6A2-4973-A47B-45E85C99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ABE2F9-A680-05B3-9361-5A087A617E50}"/>
              </a:ext>
            </a:extLst>
          </p:cNvPr>
          <p:cNvSpPr/>
          <p:nvPr/>
        </p:nvSpPr>
        <p:spPr>
          <a:xfrm>
            <a:off x="6096000" y="4648200"/>
            <a:ext cx="53208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364105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554E4-A471-42C5-ABF5-03550BDCF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D008-F578-4A5C-8191-878C490231B8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30453-F479-4E60-B818-213BB7CE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269CD-738E-452A-AFED-06800043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2</a:t>
            </a:fld>
            <a:endParaRPr lang="en-US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389D9B3E-4DC3-5AE1-4F98-7531F62C4724}"/>
              </a:ext>
            </a:extLst>
          </p:cNvPr>
          <p:cNvSpPr/>
          <p:nvPr/>
        </p:nvSpPr>
        <p:spPr>
          <a:xfrm rot="5400000">
            <a:off x="4833172" y="2955925"/>
            <a:ext cx="1898650" cy="2841625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C00000"/>
          </a:solidFill>
        </p:spPr>
        <p:style>
          <a:lnRef idx="2">
            <a:schemeClr val="accent2">
              <a:shade val="80000"/>
              <a:hueOff val="-17936"/>
              <a:satOff val="-2012"/>
              <a:lumOff val="1284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80000"/>
              <a:hueOff val="-17936"/>
              <a:satOff val="-2012"/>
              <a:lumOff val="1284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7C95FBE2-1BB1-F975-917F-DE7541F0859A}"/>
              </a:ext>
            </a:extLst>
          </p:cNvPr>
          <p:cNvSpPr/>
          <p:nvPr/>
        </p:nvSpPr>
        <p:spPr>
          <a:xfrm rot="5400000">
            <a:off x="7815291" y="1967706"/>
            <a:ext cx="1976438" cy="2841625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B050"/>
          </a:solidFill>
        </p:spPr>
        <p:style>
          <a:lnRef idx="2">
            <a:schemeClr val="accent2">
              <a:shade val="80000"/>
              <a:hueOff val="-35872"/>
              <a:satOff val="-4024"/>
              <a:lumOff val="2568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80000"/>
              <a:hueOff val="-35872"/>
              <a:satOff val="-4024"/>
              <a:lumOff val="2568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74AA9C51-7731-1ABE-9A21-A3C63C7B8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84" y="5311775"/>
            <a:ext cx="922338" cy="6461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CPPTI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04A55485-7E6F-A52C-DE3C-3D6894D7A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3684" y="3848100"/>
            <a:ext cx="11430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NPPTI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DA75451-89CF-FB3B-1CA2-1EA76AA2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084" y="2857500"/>
            <a:ext cx="1143000" cy="64611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NIPHM</a:t>
            </a:r>
          </a:p>
        </p:txBody>
      </p:sp>
      <p:pic>
        <p:nvPicPr>
          <p:cNvPr id="16" name="Picture 10" descr="E:\Write ups and Photos\NIPHM PHOTOS\cppti\CPPTI.jpg">
            <a:extLst>
              <a:ext uri="{FF2B5EF4-FFF2-40B4-BE49-F238E27FC236}">
                <a16:creationId xmlns:a16="http://schemas.microsoft.com/office/drawing/2014/main" id="{EABB313E-A8B8-6EA7-A9EE-63C6B5802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2" b="26973"/>
          <a:stretch>
            <a:fillRect/>
          </a:stretch>
        </p:blipFill>
        <p:spPr bwMode="auto">
          <a:xfrm>
            <a:off x="2878959" y="914400"/>
            <a:ext cx="177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E:\Write ups and Photos\NIPHM PHOTOS\cppti\scan0012.jpg">
            <a:extLst>
              <a:ext uri="{FF2B5EF4-FFF2-40B4-BE49-F238E27FC236}">
                <a16:creationId xmlns:a16="http://schemas.microsoft.com/office/drawing/2014/main" id="{220DCDDA-47E9-F630-5AAF-10460FA1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59" y="3695700"/>
            <a:ext cx="15224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E:\Write ups and Photos\NIPHM PHOTOS\cppti\scan0015.jpg">
            <a:extLst>
              <a:ext uri="{FF2B5EF4-FFF2-40B4-BE49-F238E27FC236}">
                <a16:creationId xmlns:a16="http://schemas.microsoft.com/office/drawing/2014/main" id="{3EF0BC69-9577-280E-2CE4-58A6D3495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71" y="1784350"/>
            <a:ext cx="1371601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E:\Write ups and Photos\NIPHM PHOTOS\cppti\scan0005.jpg">
            <a:extLst>
              <a:ext uri="{FF2B5EF4-FFF2-40B4-BE49-F238E27FC236}">
                <a16:creationId xmlns:a16="http://schemas.microsoft.com/office/drawing/2014/main" id="{B993A1DE-DCD3-6F37-845C-9F3E2077A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59" y="2138363"/>
            <a:ext cx="15240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0CF67D6F-60D3-DE59-FBD8-467EC92450EF}"/>
              </a:ext>
            </a:extLst>
          </p:cNvPr>
          <p:cNvSpPr/>
          <p:nvPr/>
        </p:nvSpPr>
        <p:spPr>
          <a:xfrm>
            <a:off x="3640959" y="3771900"/>
            <a:ext cx="484188" cy="482600"/>
          </a:xfrm>
          <a:prstGeom prst="triangle">
            <a:avLst>
              <a:gd name="adj" fmla="val 100000"/>
            </a:avLst>
          </a:prstGeom>
          <a:solidFill>
            <a:srgbClr val="002060"/>
          </a:solidFill>
        </p:spPr>
        <p:style>
          <a:lnRef idx="2">
            <a:schemeClr val="accent2">
              <a:shade val="80000"/>
              <a:hueOff val="-8968"/>
              <a:satOff val="-1006"/>
              <a:lumOff val="642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80000"/>
              <a:hueOff val="-8968"/>
              <a:satOff val="-1006"/>
              <a:lumOff val="642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877D02FC-DFD7-1C64-DEF5-A7B2C9131F73}"/>
              </a:ext>
            </a:extLst>
          </p:cNvPr>
          <p:cNvSpPr/>
          <p:nvPr/>
        </p:nvSpPr>
        <p:spPr>
          <a:xfrm>
            <a:off x="6787384" y="2568575"/>
            <a:ext cx="482600" cy="484188"/>
          </a:xfrm>
          <a:prstGeom prst="triangle">
            <a:avLst>
              <a:gd name="adj" fmla="val 100000"/>
            </a:avLst>
          </a:prstGeom>
          <a:solidFill>
            <a:srgbClr val="00B050"/>
          </a:solidFill>
        </p:spPr>
        <p:style>
          <a:lnRef idx="2">
            <a:schemeClr val="accent2">
              <a:shade val="80000"/>
              <a:hueOff val="-26904"/>
              <a:satOff val="-3018"/>
              <a:lumOff val="1926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80000"/>
              <a:hueOff val="-26904"/>
              <a:satOff val="-3018"/>
              <a:lumOff val="1926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EC1DF03-53B5-879F-F199-3930093E810E}"/>
              </a:ext>
            </a:extLst>
          </p:cNvPr>
          <p:cNvSpPr/>
          <p:nvPr/>
        </p:nvSpPr>
        <p:spPr>
          <a:xfrm>
            <a:off x="3226622" y="6057900"/>
            <a:ext cx="484187" cy="484188"/>
          </a:xfrm>
          <a:prstGeom prst="triangle">
            <a:avLst>
              <a:gd name="adj" fmla="val 100000"/>
            </a:avLst>
          </a:prstGeom>
          <a:solidFill>
            <a:srgbClr val="002060"/>
          </a:solidFill>
        </p:spPr>
        <p:style>
          <a:lnRef idx="2">
            <a:schemeClr val="accent2">
              <a:shade val="80000"/>
              <a:hueOff val="-8968"/>
              <a:satOff val="-1006"/>
              <a:lumOff val="642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80000"/>
              <a:hueOff val="-8968"/>
              <a:satOff val="-1006"/>
              <a:lumOff val="642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C39B35-EC2F-E6C8-08AE-D392264CF072}"/>
              </a:ext>
            </a:extLst>
          </p:cNvPr>
          <p:cNvSpPr/>
          <p:nvPr/>
        </p:nvSpPr>
        <p:spPr>
          <a:xfrm>
            <a:off x="6441309" y="4254500"/>
            <a:ext cx="484188" cy="484188"/>
          </a:xfrm>
          <a:prstGeom prst="triangle">
            <a:avLst>
              <a:gd name="adj" fmla="val 100000"/>
            </a:avLst>
          </a:prstGeom>
          <a:solidFill>
            <a:srgbClr val="00B050"/>
          </a:solidFill>
        </p:spPr>
        <p:style>
          <a:lnRef idx="2">
            <a:schemeClr val="accent2">
              <a:shade val="80000"/>
              <a:hueOff val="-26904"/>
              <a:satOff val="-3018"/>
              <a:lumOff val="1926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80000"/>
              <a:hueOff val="-26904"/>
              <a:satOff val="-3018"/>
              <a:lumOff val="19260"/>
              <a:alphaOff val="0"/>
            </a:schemeClr>
          </a:effectRef>
          <a:fontRef idx="minor">
            <a:schemeClr val="lt1"/>
          </a:fontRef>
        </p:style>
      </p:sp>
      <p:pic>
        <p:nvPicPr>
          <p:cNvPr id="24" name="Picture 21" descr="E:\Write ups and Photos\NIPHM PHOTOS\cppti\scan0002.jpg">
            <a:extLst>
              <a:ext uri="{FF2B5EF4-FFF2-40B4-BE49-F238E27FC236}">
                <a16:creationId xmlns:a16="http://schemas.microsoft.com/office/drawing/2014/main" id="{ACE28D28-DC77-DF7E-B624-260D22A5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84" y="993775"/>
            <a:ext cx="175736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" descr="E:\Write ups and Photos\NIPHM PHOTOS\cppti\scan0010.jpg">
            <a:extLst>
              <a:ext uri="{FF2B5EF4-FFF2-40B4-BE49-F238E27FC236}">
                <a16:creationId xmlns:a16="http://schemas.microsoft.com/office/drawing/2014/main" id="{87297E25-FF78-DBD8-F31D-D3E618F3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97" y="1831975"/>
            <a:ext cx="1274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" descr="E:\Write ups and Photos\NIPHM PHOTOS\cppti\scan0009.jpg">
            <a:extLst>
              <a:ext uri="{FF2B5EF4-FFF2-40B4-BE49-F238E27FC236}">
                <a16:creationId xmlns:a16="http://schemas.microsoft.com/office/drawing/2014/main" id="{A4E4B5C6-7E98-B760-8923-6EAA8861B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59" y="2524125"/>
            <a:ext cx="13620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 descr="E:\Write ups and Photos\NIPHM PHOTOS\niphm documentry\1. Institute journey\4 NIPHM MG.JPG">
            <a:extLst>
              <a:ext uri="{FF2B5EF4-FFF2-40B4-BE49-F238E27FC236}">
                <a16:creationId xmlns:a16="http://schemas.microsoft.com/office/drawing/2014/main" id="{F3C115F3-E6CF-3B93-6477-29BD9C7F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4" y="876300"/>
            <a:ext cx="235426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6" descr="E:\Write ups and Photos\NIPHM PHOTOS\niphm documentry\1. Institute journey\4.1 LBS.JPG">
            <a:extLst>
              <a:ext uri="{FF2B5EF4-FFF2-40B4-BE49-F238E27FC236}">
                <a16:creationId xmlns:a16="http://schemas.microsoft.com/office/drawing/2014/main" id="{994A02E6-B1D5-3538-FEFC-62B8138E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72" y="3706813"/>
            <a:ext cx="23590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7" descr="E:\Write ups and Photos\NIPHM PHOTOS\niphm documentry\1. Institute journey\4.2 Hostel.JPG">
            <a:extLst>
              <a:ext uri="{FF2B5EF4-FFF2-40B4-BE49-F238E27FC236}">
                <a16:creationId xmlns:a16="http://schemas.microsoft.com/office/drawing/2014/main" id="{A7A48185-D816-6DA8-C36F-A9A97BB9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09" y="5262563"/>
            <a:ext cx="225107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">
            <a:extLst>
              <a:ext uri="{FF2B5EF4-FFF2-40B4-BE49-F238E27FC236}">
                <a16:creationId xmlns:a16="http://schemas.microsoft.com/office/drawing/2014/main" id="{D87A9742-4EA7-408D-E86B-249A95EA3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78" y="-147637"/>
            <a:ext cx="9144000" cy="6921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latin typeface="Cambria" panose="02040503050406030204" pitchFamily="18" charset="0"/>
              </a:rPr>
              <a:t>Journey of NIPHM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B850E083-6F47-9CEF-1F5A-B5BB3DB86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09" y="4946650"/>
            <a:ext cx="239712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52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4B14-D24F-FBFA-2464-F21A538C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4A3-FEC3-437D-A4F9-569DB0A0E99F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1FD1-DA21-4CEB-3FE6-B69BA2C4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751B5-7D84-C864-6448-BF6CC2C0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448F184-2D47-F299-52ED-AE6015B34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5977593"/>
              </p:ext>
            </p:extLst>
          </p:nvPr>
        </p:nvGraphicFramePr>
        <p:xfrm>
          <a:off x="215900" y="-37782"/>
          <a:ext cx="11506200" cy="654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29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1E555-B439-D9F8-3565-1E1B88BC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4A3-FEC3-437D-A4F9-569DB0A0E99F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791CC-DF46-440D-CB6F-726ED969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F7DD8-56F2-AFB2-3218-0CA7A8DD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BAC7E3-A5D5-CE9D-5EA3-F579DF7EC643}"/>
              </a:ext>
            </a:extLst>
          </p:cNvPr>
          <p:cNvSpPr txBox="1">
            <a:spLocks noGrp="1"/>
          </p:cNvSpPr>
          <p:nvPr/>
        </p:nvSpPr>
        <p:spPr bwMode="auto">
          <a:xfrm>
            <a:off x="4800600" y="6237923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842359F-512D-4930-74AF-85C819A3D4FC}"/>
              </a:ext>
            </a:extLst>
          </p:cNvPr>
          <p:cNvSpPr txBox="1">
            <a:spLocks noChangeArrowheads="1"/>
          </p:cNvSpPr>
          <p:nvPr/>
        </p:nvSpPr>
        <p:spPr>
          <a:xfrm>
            <a:off x="34159" y="-34290"/>
            <a:ext cx="11395841" cy="757238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rect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00" b="1">
                <a:solidFill>
                  <a:srgbClr val="FFFF00"/>
                </a:solidFill>
                <a:latin typeface="Cambria" panose="02040503050406030204" pitchFamily="18" charset="0"/>
              </a:rPr>
              <a:t>Major Divisions</a:t>
            </a:r>
            <a:endParaRPr lang="en-US" altLang="en-US" sz="36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7D2E82C-B4DC-F839-5E81-44313BA37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390642"/>
              </p:ext>
            </p:extLst>
          </p:nvPr>
        </p:nvGraphicFramePr>
        <p:xfrm>
          <a:off x="34160" y="685395"/>
          <a:ext cx="6609776" cy="587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7FABC47-9123-81FD-AF54-36AE1EA078F8}"/>
              </a:ext>
            </a:extLst>
          </p:cNvPr>
          <p:cNvSpPr txBox="1"/>
          <p:nvPr/>
        </p:nvSpPr>
        <p:spPr>
          <a:xfrm>
            <a:off x="6019800" y="792600"/>
            <a:ext cx="6005512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Pest Surveillance and Pest Risk Analysis (PRA)</a:t>
            </a:r>
            <a:endParaRPr lang="en-IN" sz="1600" b="1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855CD-E377-63E1-F346-1690CCCD310D}"/>
              </a:ext>
            </a:extLst>
          </p:cNvPr>
          <p:cNvSpPr txBox="1"/>
          <p:nvPr/>
        </p:nvSpPr>
        <p:spPr>
          <a:xfrm>
            <a:off x="6019800" y="1149788"/>
            <a:ext cx="6005512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Plant Quarantine &amp; </a:t>
            </a:r>
            <a:r>
              <a:rPr lang="en-US" sz="1400" b="1" dirty="0" err="1">
                <a:solidFill>
                  <a:srgbClr val="FFFF00"/>
                </a:solidFill>
                <a:latin typeface="Cambria" pitchFamily="18" charset="0"/>
                <a:cs typeface="Arial" charset="0"/>
              </a:rPr>
              <a:t>Phyto</a:t>
            </a:r>
            <a:r>
              <a:rPr lang="en-US" sz="14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 sanitary treatments</a:t>
            </a:r>
            <a:endParaRPr lang="en-IN" sz="1400" b="1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DF566C-50EB-43E0-C755-AB490A59BD4E}"/>
              </a:ext>
            </a:extLst>
          </p:cNvPr>
          <p:cNvSpPr txBox="1"/>
          <p:nvPr/>
        </p:nvSpPr>
        <p:spPr>
          <a:xfrm>
            <a:off x="6019800" y="1506975"/>
            <a:ext cx="6005512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Regional Plant Health System Analysis</a:t>
            </a:r>
            <a:endParaRPr lang="en-IN" sz="1400" b="1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F35947-6C9D-99C5-7979-013C52F5A9A1}"/>
              </a:ext>
            </a:extLst>
          </p:cNvPr>
          <p:cNvSpPr txBox="1"/>
          <p:nvPr/>
        </p:nvSpPr>
        <p:spPr>
          <a:xfrm>
            <a:off x="6034088" y="1935600"/>
            <a:ext cx="6005512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Agro Ecosystem Analysis (AESA) and Ecological </a:t>
            </a:r>
            <a:r>
              <a:rPr lang="en-US" sz="1400" b="1" dirty="0" err="1">
                <a:solidFill>
                  <a:schemeClr val="bg1"/>
                </a:solidFill>
                <a:latin typeface="Cambria" pitchFamily="18" charset="0"/>
                <a:cs typeface="Arial" charset="0"/>
              </a:rPr>
              <a:t>Engg</a:t>
            </a:r>
            <a:r>
              <a:rPr lang="en-US" sz="14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.</a:t>
            </a:r>
            <a:endParaRPr lang="en-IN" sz="1400" b="1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0DAC9-0EBD-FE72-17BF-D52625D4A99B}"/>
              </a:ext>
            </a:extLst>
          </p:cNvPr>
          <p:cNvSpPr txBox="1"/>
          <p:nvPr/>
        </p:nvSpPr>
        <p:spPr>
          <a:xfrm>
            <a:off x="6034088" y="2292788"/>
            <a:ext cx="6005512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Integrated Pest  Management</a:t>
            </a:r>
            <a:endParaRPr lang="en-IN" sz="1400" b="1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8A39A-8AC3-2D89-F217-00E9D6CA4042}"/>
              </a:ext>
            </a:extLst>
          </p:cNvPr>
          <p:cNvSpPr txBox="1"/>
          <p:nvPr/>
        </p:nvSpPr>
        <p:spPr>
          <a:xfrm>
            <a:off x="6034088" y="2649975"/>
            <a:ext cx="6005512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Promotion of on-farm production technologies</a:t>
            </a:r>
            <a:endParaRPr lang="en-IN" sz="1400" b="1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38F245EA-51F1-E65A-6F3D-079658E5A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3078600"/>
            <a:ext cx="6005512" cy="30777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Cambria" panose="02040503050406030204" pitchFamily="18" charset="0"/>
              </a:rPr>
              <a:t>Analysts &amp; Inspectors training</a:t>
            </a:r>
            <a:endParaRPr lang="en-IN" altLang="en-US" sz="14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CDB07C59-A78B-DE7C-BD75-CCD0AFD13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3435788"/>
            <a:ext cx="6005512" cy="30777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Cambria" panose="02040503050406030204" pitchFamily="18" charset="0"/>
              </a:rPr>
              <a:t>Central Insecticide Lab for Bio-Pesticides</a:t>
            </a:r>
            <a:endParaRPr lang="en-IN" altLang="en-US" sz="14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9CEB6458-AA86-2815-CDFA-D997649D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3792975"/>
            <a:ext cx="6005512" cy="338554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ambria" panose="02040503050406030204" pitchFamily="18" charset="0"/>
              </a:rPr>
              <a:t>Proficiency Testing (PT) Provider &amp; Testing Labs</a:t>
            </a:r>
            <a:endParaRPr lang="en-IN" altLang="en-US" sz="16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C1CD64-51C4-412E-7501-907B45027ED0}"/>
              </a:ext>
            </a:extLst>
          </p:cNvPr>
          <p:cNvSpPr txBox="1"/>
          <p:nvPr/>
        </p:nvSpPr>
        <p:spPr>
          <a:xfrm>
            <a:off x="6034088" y="4270813"/>
            <a:ext cx="600551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Integrated Rodent Pest Management</a:t>
            </a:r>
            <a:endParaRPr lang="en-IN" sz="1600" b="1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61CB01-F9C2-5264-0E67-668A2DFEAD19}"/>
              </a:ext>
            </a:extLst>
          </p:cNvPr>
          <p:cNvSpPr txBox="1"/>
          <p:nvPr/>
        </p:nvSpPr>
        <p:spPr>
          <a:xfrm>
            <a:off x="6034088" y="4650225"/>
            <a:ext cx="600551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Pest Control Operators</a:t>
            </a:r>
            <a:endParaRPr lang="en-IN" sz="1600" b="1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F4798B-3668-F3C3-9A54-03AD6173F7ED}"/>
              </a:ext>
            </a:extLst>
          </p:cNvPr>
          <p:cNvSpPr txBox="1"/>
          <p:nvPr/>
        </p:nvSpPr>
        <p:spPr>
          <a:xfrm>
            <a:off x="6034088" y="5007413"/>
            <a:ext cx="600551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Vertebrate Pest Management</a:t>
            </a:r>
            <a:endParaRPr lang="en-IN" sz="1600" b="1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68D469-6562-8840-F5E1-216D9CC50FFF}"/>
              </a:ext>
            </a:extLst>
          </p:cNvPr>
          <p:cNvSpPr txBox="1"/>
          <p:nvPr/>
        </p:nvSpPr>
        <p:spPr>
          <a:xfrm>
            <a:off x="6034088" y="5507475"/>
            <a:ext cx="6005512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Plant Protection Equipments</a:t>
            </a:r>
            <a:endParaRPr lang="en-IN" sz="1600" b="1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841C8B-279F-DE2A-3D38-61C1F8E6DBB8}"/>
              </a:ext>
            </a:extLst>
          </p:cNvPr>
          <p:cNvSpPr txBox="1"/>
          <p:nvPr/>
        </p:nvSpPr>
        <p:spPr>
          <a:xfrm>
            <a:off x="6034088" y="5864663"/>
            <a:ext cx="6005512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Good Spraying Practices</a:t>
            </a:r>
            <a:endParaRPr lang="en-IN" sz="1600" b="1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E4098A-7A1A-1AF4-B5AD-07B63182969A}"/>
              </a:ext>
            </a:extLst>
          </p:cNvPr>
          <p:cNvSpPr txBox="1"/>
          <p:nvPr/>
        </p:nvSpPr>
        <p:spPr>
          <a:xfrm>
            <a:off x="6034088" y="6221850"/>
            <a:ext cx="6005512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Farm Equipments </a:t>
            </a:r>
            <a:endParaRPr lang="en-IN" sz="1600" b="1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6" name="Date Placeholder 1">
            <a:extLst>
              <a:ext uri="{FF2B5EF4-FFF2-40B4-BE49-F238E27FC236}">
                <a16:creationId xmlns:a16="http://schemas.microsoft.com/office/drawing/2014/main" id="{B4052F3B-A96C-0D1D-8EEB-692EF2CCB2EE}"/>
              </a:ext>
            </a:extLst>
          </p:cNvPr>
          <p:cNvSpPr txBox="1">
            <a:spLocks/>
          </p:cNvSpPr>
          <p:nvPr/>
        </p:nvSpPr>
        <p:spPr>
          <a:xfrm>
            <a:off x="1657350" y="65538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C30106-13CB-4939-A802-55388B00AB46}" type="datetime1">
              <a:rPr lang="en-IN" smtClean="0"/>
              <a:pPr>
                <a:defRPr/>
              </a:pPr>
              <a:t>01-05-2022</a:t>
            </a:fld>
            <a:endParaRPr lang="en-IN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9CB94303-48D8-93CE-AAC5-F0B066C3BF50}"/>
              </a:ext>
            </a:extLst>
          </p:cNvPr>
          <p:cNvSpPr txBox="1">
            <a:spLocks/>
          </p:cNvSpPr>
          <p:nvPr/>
        </p:nvSpPr>
        <p:spPr bwMode="auto">
          <a:xfrm>
            <a:off x="8686800" y="6553836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C0B48F-09A1-4971-886D-8378FE190636}" type="slidenum">
              <a:rPr lang="en-I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IN" altLang="en-US" sz="1200">
              <a:solidFill>
                <a:srgbClr val="898989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4450FE-DB3F-3502-687E-B671BFE0F7A4}"/>
              </a:ext>
            </a:extLst>
          </p:cNvPr>
          <p:cNvSpPr txBox="1"/>
          <p:nvPr/>
        </p:nvSpPr>
        <p:spPr>
          <a:xfrm>
            <a:off x="6019800" y="1196638"/>
            <a:ext cx="6005512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Plant Quarantine &amp; </a:t>
            </a:r>
            <a:r>
              <a:rPr lang="en-US" sz="1400" b="1" dirty="0" err="1">
                <a:solidFill>
                  <a:srgbClr val="FFFF00"/>
                </a:solidFill>
                <a:latin typeface="Cambria" pitchFamily="18" charset="0"/>
                <a:cs typeface="Arial" charset="0"/>
              </a:rPr>
              <a:t>Phyto</a:t>
            </a:r>
            <a:r>
              <a:rPr lang="en-US" sz="14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 sanitary treatments</a:t>
            </a:r>
            <a:endParaRPr lang="en-IN" sz="1400" b="1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8D73F6-4A8C-3FE7-94DD-C5CEDDD0239F}"/>
              </a:ext>
            </a:extLst>
          </p:cNvPr>
          <p:cNvSpPr txBox="1"/>
          <p:nvPr/>
        </p:nvSpPr>
        <p:spPr>
          <a:xfrm>
            <a:off x="6019800" y="1553825"/>
            <a:ext cx="6005512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Regional Plant Health System Analysis</a:t>
            </a:r>
            <a:endParaRPr lang="en-IN" sz="1400" b="1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9D5354-B3D8-396D-004E-05140950C922}"/>
              </a:ext>
            </a:extLst>
          </p:cNvPr>
          <p:cNvSpPr txBox="1"/>
          <p:nvPr/>
        </p:nvSpPr>
        <p:spPr>
          <a:xfrm>
            <a:off x="6044566" y="1970385"/>
            <a:ext cx="6005512" cy="33855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Agro Ecosystem Analysis (AESA) and Ecological </a:t>
            </a:r>
            <a:r>
              <a:rPr lang="en-US" sz="1600" b="1" dirty="0" err="1">
                <a:solidFill>
                  <a:schemeClr val="bg1"/>
                </a:solidFill>
                <a:latin typeface="Cambria" pitchFamily="18" charset="0"/>
                <a:cs typeface="Arial" charset="0"/>
              </a:rPr>
              <a:t>Engg</a:t>
            </a:r>
            <a:r>
              <a:rPr lang="en-US" sz="16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.</a:t>
            </a:r>
            <a:endParaRPr lang="en-IN" sz="1600" b="1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9D2085-266A-4706-76C4-EBF7DF68307F}"/>
              </a:ext>
            </a:extLst>
          </p:cNvPr>
          <p:cNvSpPr txBox="1"/>
          <p:nvPr/>
        </p:nvSpPr>
        <p:spPr>
          <a:xfrm>
            <a:off x="6044566" y="2327573"/>
            <a:ext cx="6005512" cy="33855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Integrated Pest  Management</a:t>
            </a:r>
            <a:endParaRPr lang="en-IN" sz="1600" b="1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5F3D3D-C082-1E50-C674-B5BDDC8DF50F}"/>
              </a:ext>
            </a:extLst>
          </p:cNvPr>
          <p:cNvSpPr txBox="1"/>
          <p:nvPr/>
        </p:nvSpPr>
        <p:spPr>
          <a:xfrm>
            <a:off x="6044566" y="2684760"/>
            <a:ext cx="6005512" cy="33855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Promotion of on-farm production technologies</a:t>
            </a:r>
            <a:endParaRPr lang="en-IN" sz="1600" b="1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0AF28783-C628-3671-B779-F977EE18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566" y="3113385"/>
            <a:ext cx="6005512" cy="338554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ambria" panose="02040503050406030204" pitchFamily="18" charset="0"/>
              </a:rPr>
              <a:t>Analysts &amp; Inspectors training</a:t>
            </a:r>
            <a:endParaRPr lang="en-IN" altLang="en-US" sz="16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4E8F75FE-AC43-C0C8-BE27-4553C7475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566" y="3470573"/>
            <a:ext cx="6005512" cy="338554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ambria" panose="02040503050406030204" pitchFamily="18" charset="0"/>
              </a:rPr>
              <a:t>Central Insecticide Lab for Bio-Pesticides</a:t>
            </a:r>
            <a:endParaRPr lang="en-IN" altLang="en-US" sz="1600" b="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B1C59E-3D43-B12E-9545-721C20A442BA}"/>
              </a:ext>
            </a:extLst>
          </p:cNvPr>
          <p:cNvSpPr txBox="1"/>
          <p:nvPr/>
        </p:nvSpPr>
        <p:spPr>
          <a:xfrm>
            <a:off x="6030278" y="1231423"/>
            <a:ext cx="6005512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Plant Quarantine &amp; </a:t>
            </a:r>
            <a:r>
              <a:rPr lang="en-US" sz="1600" b="1" dirty="0" err="1">
                <a:solidFill>
                  <a:srgbClr val="FFFF00"/>
                </a:solidFill>
                <a:latin typeface="Cambria" pitchFamily="18" charset="0"/>
                <a:cs typeface="Arial" charset="0"/>
              </a:rPr>
              <a:t>Phyto</a:t>
            </a:r>
            <a:r>
              <a:rPr lang="en-US" sz="16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 sanitary treatments</a:t>
            </a:r>
            <a:endParaRPr lang="en-IN" sz="1600" b="1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BE35A8-06C1-479D-FDD3-4818FF37A802}"/>
              </a:ext>
            </a:extLst>
          </p:cNvPr>
          <p:cNvSpPr txBox="1"/>
          <p:nvPr/>
        </p:nvSpPr>
        <p:spPr>
          <a:xfrm>
            <a:off x="6030278" y="1588610"/>
            <a:ext cx="6005512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FFFF00"/>
                </a:solidFill>
                <a:latin typeface="Cambria" pitchFamily="18" charset="0"/>
                <a:cs typeface="Arial" charset="0"/>
              </a:rPr>
              <a:t>Regional Plant Health System Analysis</a:t>
            </a:r>
            <a:endParaRPr lang="en-IN" sz="1600" b="1" dirty="0">
              <a:solidFill>
                <a:srgbClr val="FFFF0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9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04AA2-A696-ACB3-16BF-87A85B67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4A3-FEC3-437D-A4F9-569DB0A0E99F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EC0DB-B464-4577-5F32-C8E98AAE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5631D-E02C-A4A9-5328-9D7CFBC6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396DC0B-1344-C7D5-35D4-3094E1C94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504643"/>
              </p:ext>
            </p:extLst>
          </p:nvPr>
        </p:nvGraphicFramePr>
        <p:xfrm>
          <a:off x="489520" y="174784"/>
          <a:ext cx="112014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541640F-0CE8-E9EC-18D7-7862ABEDF92F}"/>
              </a:ext>
            </a:extLst>
          </p:cNvPr>
          <p:cNvSpPr txBox="1"/>
          <p:nvPr/>
        </p:nvSpPr>
        <p:spPr>
          <a:xfrm>
            <a:off x="152400" y="0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600" b="1" dirty="0">
                <a:latin typeface="Cambria" panose="02040503050406030204" pitchFamily="18" charset="0"/>
              </a:rPr>
              <a:t>Capacity Building Programs</a:t>
            </a:r>
          </a:p>
        </p:txBody>
      </p:sp>
    </p:spTree>
    <p:extLst>
      <p:ext uri="{BB962C8B-B14F-4D97-AF65-F5344CB8AC3E}">
        <p14:creationId xmlns:p14="http://schemas.microsoft.com/office/powerpoint/2010/main" val="82896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121D2-232E-4A40-8000-DAEC2181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F281-D7ED-4D17-B1BE-BBF7FD3EDF68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6EA2C-0956-4363-AE88-4E87B5BE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418E0-BF8D-4F8E-91B2-5C0CFD7D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B32FD-0D91-338E-B144-220EE676F548}"/>
              </a:ext>
            </a:extLst>
          </p:cNvPr>
          <p:cNvSpPr txBox="1"/>
          <p:nvPr/>
        </p:nvSpPr>
        <p:spPr>
          <a:xfrm>
            <a:off x="3945379" y="23950"/>
            <a:ext cx="4301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/>
              <a:t>Agricultural Drones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E9197BF2-DAF6-233F-0F22-7404BB486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05" y="4731900"/>
            <a:ext cx="29432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BEB65F-4D6F-7FDB-76B2-13C52EC52ECA}"/>
              </a:ext>
            </a:extLst>
          </p:cNvPr>
          <p:cNvSpPr txBox="1"/>
          <p:nvPr/>
        </p:nvSpPr>
        <p:spPr>
          <a:xfrm>
            <a:off x="381000" y="1195009"/>
            <a:ext cx="1158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IN" sz="3200" dirty="0"/>
              <a:t>NIPHM started its drone journey by initiating a research project of development of drones in 2018.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IN" sz="3200" dirty="0"/>
              <a:t>Successfully tested the drone in two crops and compared with traditional knapsack spraying.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IN" sz="3200" dirty="0"/>
              <a:t>Contributed to Standard Operating Procedures to be adopted in chemical spraying.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IN" sz="3200" dirty="0"/>
              <a:t>Developed a specific module for training the Sprayman in agricultural spraying.</a:t>
            </a:r>
          </a:p>
        </p:txBody>
      </p:sp>
    </p:spTree>
    <p:extLst>
      <p:ext uri="{BB962C8B-B14F-4D97-AF65-F5344CB8AC3E}">
        <p14:creationId xmlns:p14="http://schemas.microsoft.com/office/powerpoint/2010/main" val="149353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D318B-C308-8D36-2924-C7EE1EB7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Agricultural Drone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64585-C8FA-15D8-63E0-81F9DFBC4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Participants drone pilots are only eligible for Module II training (chemical spraying) at NIPHM. </a:t>
            </a:r>
          </a:p>
          <a:p>
            <a:r>
              <a:rPr lang="en-US" dirty="0"/>
              <a:t>Thus mandates the training of candidates for the pilot license also.</a:t>
            </a:r>
          </a:p>
          <a:p>
            <a:r>
              <a:rPr lang="en-US" dirty="0"/>
              <a:t>Hence NIPHM has initiated to become an RPTO in association with M/s Marut Drones. </a:t>
            </a:r>
          </a:p>
          <a:p>
            <a:r>
              <a:rPr lang="en-US" dirty="0"/>
              <a:t>The regular pilot course is 5 day duration with approved DGCA syllabus. </a:t>
            </a:r>
          </a:p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2EDA-0A5A-A1A8-7536-EA78C8AA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D4A3-FEC3-437D-A4F9-569DB0A0E99F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3418C-6ADC-7C19-71BE-8FC63C79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1A321-EA1E-C6A9-7501-2AF95465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3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 training-Agro Chemical Spraying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Day 1</a:t>
            </a:r>
          </a:p>
          <a:p>
            <a:r>
              <a:rPr lang="en-IN" dirty="0"/>
              <a:t>Basics of pesticide application</a:t>
            </a:r>
          </a:p>
          <a:p>
            <a:r>
              <a:rPr lang="en-IN" dirty="0"/>
              <a:t>Introduction to </a:t>
            </a:r>
            <a:r>
              <a:rPr lang="en-IN" dirty="0" err="1"/>
              <a:t>Agri</a:t>
            </a:r>
            <a:r>
              <a:rPr lang="en-IN" dirty="0"/>
              <a:t> drone</a:t>
            </a:r>
          </a:p>
          <a:p>
            <a:r>
              <a:rPr lang="en-IN" dirty="0"/>
              <a:t>Critical parameters in spraying</a:t>
            </a:r>
            <a:endParaRPr lang="en-US" dirty="0"/>
          </a:p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465854"/>
            <a:ext cx="2981326" cy="298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1CBFD-DE06-4471-8A80-90480288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FF6E-369A-4A3D-ACCF-BC2C387F2F94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20FC5-E909-4BE3-915E-3E61E06D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48028-B6B5-444C-861E-FF81202F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8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934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Day 2</a:t>
            </a:r>
          </a:p>
          <a:p>
            <a:r>
              <a:rPr lang="en-IN" dirty="0"/>
              <a:t>Nozzles and their use</a:t>
            </a:r>
          </a:p>
          <a:p>
            <a:r>
              <a:rPr lang="en-IN" dirty="0"/>
              <a:t>Formulations and their management</a:t>
            </a:r>
          </a:p>
          <a:p>
            <a:r>
              <a:rPr lang="en-IN" dirty="0"/>
              <a:t>Drone spraying</a:t>
            </a:r>
          </a:p>
          <a:p>
            <a:r>
              <a:rPr lang="en-IN" dirty="0"/>
              <a:t>Critical parameters while applying-field study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362199"/>
            <a:ext cx="435131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6D959-2F00-4018-8F5A-F7F97869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2678-C487-4EE7-B5E0-443E0DA638CB}" type="datetime3">
              <a:rPr lang="en-US" smtClean="0"/>
              <a:t>1 May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A88C3-00BD-4F77-93EC-B918B3F8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NIPHM, Hyderabad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84AB0-46E9-4621-A017-5E8D06E3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566F-E50F-4A61-8B96-7AD10340CD2A}" type="slidenum">
              <a:rPr lang="en-US" smtClean="0"/>
              <a:t>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9A8505-3658-0ADE-94C1-6B6A4217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Module II training-Agro Chemical Spraying</a:t>
            </a:r>
          </a:p>
        </p:txBody>
      </p:sp>
    </p:spTree>
    <p:extLst>
      <p:ext uri="{BB962C8B-B14F-4D97-AF65-F5344CB8AC3E}">
        <p14:creationId xmlns:p14="http://schemas.microsoft.com/office/powerpoint/2010/main" val="3327094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